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하나님은 우리 피난처시요, 힘이십니다. 고통당할 때 바로 눈앞에 있는 도움이십니다.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46 For the director of music. Of the Sons of Korah.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</a:t>
            </a:r>
            <a:r>
              <a:rPr dirty="0" err="1"/>
              <a:t>alamoth</a:t>
            </a:r>
            <a:r>
              <a:rPr dirty="0"/>
              <a:t>. A song. God is our refuge and strength,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ever-present help in trouble.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차분히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하나님임을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높아질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받으리라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still, and know that I am God; I will be exalted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exalted in the earth."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전능하신 여호와께서 우리와 함께 계시니 야곱의 하나님은 우리 피난처십니다.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Almighty is with us; the God of Jacob is our fortress. 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없어진다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,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빠진다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we will not fear, though the earth give 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mountains fall into the heart of the sea,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으르렁거리며</a:t>
            </a:r>
            <a:r>
              <a:rPr dirty="0"/>
              <a:t> </a:t>
            </a:r>
            <a:r>
              <a:rPr dirty="0" err="1"/>
              <a:t>철썩거려도</a:t>
            </a:r>
            <a:r>
              <a:rPr dirty="0"/>
              <a:t>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끓어올라</a:t>
            </a:r>
            <a:r>
              <a:rPr dirty="0"/>
              <a:t> </a:t>
            </a:r>
            <a:r>
              <a:rPr dirty="0" err="1"/>
              <a:t>흔들린다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6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its waters roar and foam and the mountains quake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surging.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지극히 높으신 분이 계시는 성소를 흐르며 하나님의 성을 기쁘게 하는 강이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7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river whose streams make glad the city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place where the Most High dwells.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계셔서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도우시기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is within her, she will not fall; God will help her at break of day.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소동을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왕국들이</a:t>
            </a:r>
            <a:r>
              <a:rPr dirty="0"/>
              <a:t> </a:t>
            </a:r>
            <a:r>
              <a:rPr dirty="0" err="1"/>
              <a:t>흔들렸지만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높이시니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Nations are in uproar, kingdoms fall; he lifts his voice, the earth melts.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만군의 여호와께서 우리와 함께 계시니 야곱의 하나님은 우리의 피난처십니다.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Almighty is with us; the God of Jacob is our fortress.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와서 여호와께서 하신 일들을, 그분이 어떻게 땅을 황폐하게 하셨는지를 보십시오.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7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see the works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desolations he has brought on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땅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그치게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부러뜨리시고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두 </a:t>
            </a:r>
            <a:r>
              <a:rPr dirty="0" err="1"/>
              <a:t>동강</a:t>
            </a:r>
            <a:r>
              <a:rPr dirty="0"/>
              <a:t> </a:t>
            </a:r>
            <a:r>
              <a:rPr dirty="0" err="1"/>
              <a:t>내시며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병거를</a:t>
            </a:r>
            <a:r>
              <a:rPr dirty="0"/>
              <a:t> </a:t>
            </a:r>
            <a:r>
              <a:rPr dirty="0" err="1"/>
              <a:t>불태우십니다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wars cease to the ends of the earth; he breaks the bow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shatters the spear, he burns the shields with fire.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466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2022-09-06T12:53:37Z</dcterms:modified>
</cp:coreProperties>
</file>