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너희 모든 백성들아, 손뼉을 치라. 승리의 소리로 하나님께 외치라.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1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47 For the director of music. Of the Sons of Korah.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psalm. Clap your hands, all you nations; shout to God with cries of joy.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지극히 높으신 여호와는 두려운 분이시다. 온 땅을 다스리시는 위대한 왕이시다.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awesome is the LORD Most High, the great King over all the earth!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그분은 사람들을 우리 아래 복종시키시고 저 민족들을 우리 발 아래 두실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subdued nations under us, peoples under our feet.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선택하셨는데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사랑하시는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자랑거리다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chose our inheritance for us, the pride of Jacob, whom he loved.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기뻐 외치는 소리와 함께 하나님께서 나팔 소리 울리는 가운데 올라가셨다.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has ascended amid shouts of joy, the LORD amid the sounding of trumpets.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찬양하라. 하나님을 찬양하라. 찬양하라. 우리 왕을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Sing praises to God, sing praises; sing praises to our King, sing praises.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하나님은 온 땅의 왕이시니 찬양의 시로 노래하라.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God is the King of all the earth; sing to him a psalm of praise.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하나님께서 이방 민족들을 통치하신다. 하나님께서 그 거룩한 옥좌에 앉으셨다.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reigns over the nations; God is seated on his holy throne.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귀족들이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돼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방패들이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받으셨도다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8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nobles of the nations assemble as the people of the God of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kings of the earth belong to God; he is greatly exalted.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350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2022-09-06T12:54:54Z</dcterms:modified>
</cp:coreProperties>
</file>