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위대하시니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0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48 A song. A psalm of the Sons of Korah. Great is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most worthy of praise, in the city of our God, his holy mountain.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찬양하는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땅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이르렀고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오른손에는</a:t>
            </a:r>
            <a:r>
              <a:rPr dirty="0"/>
              <a:t> </a:t>
            </a:r>
            <a:r>
              <a:rPr dirty="0" err="1"/>
              <a:t>의가</a:t>
            </a:r>
            <a:r>
              <a:rPr dirty="0"/>
              <a:t> </a:t>
            </a:r>
            <a:r>
              <a:rPr dirty="0" err="1"/>
              <a:t>가득합니다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7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your name, O God, your praise reaches to the ends of the earth;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right hand is filled with righteousness.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판단하시니 시온 산이 즐거워하며 유다의 마을들이 기뻐합니다.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Mount Zion rejoices, the villages of Judah are glad because of your judgments.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너희는 시온을 두루 돌아다니면서 그 망대들을 세어 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Walk about Zion, go around her, count her towers,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성벽들을 잘 살펴보고 그 궁전을 두루 둘러보아 다음 세대에 그것들을 말해 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46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consider well her ramparts, view her citadels,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tell of them to the next generation.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이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되시니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인도하실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this God is our God for ever and ever; he will be our guide even to the 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터가 아름다우니 북쪽에 있는 위대한 왕의 성, 시온 산이 온 세상의 기쁨이 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9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beautiful in its loftiness, the joy of the whole earth.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the utmost heights of </a:t>
            </a:r>
            <a:r>
              <a:rPr dirty="0" err="1"/>
              <a:t>Zaphon</a:t>
            </a:r>
            <a:r>
              <a:rPr dirty="0"/>
              <a:t> is Mount Zion, the city of the Great 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성에 계시는 하나님은 피난처로 알려지셨습니다.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God is in her citadels; he has shown himself to be her fortress.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왕들이 연합해서 함께 나아갔다가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kings joined forces, when they advanced together,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 성을 보고 깜짝 놀라 안 되겠다 싶어 도망쳐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saw her and were astounded; they fled in terror.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해산하는 여인처럼 그들이 두려움에 사로잡혔습니다.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Trembling seized them there, pain like that of a woman in labor.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주께서 다시스 배들을 동쪽 바람으로 부수셨습니다.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destroyed them like ships of Tarshish shattered by an east wind.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보았으니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그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세우실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71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 have heard, so have we seen in the city of the LORD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city of our God: God makes her secure forever.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 하나님이여, 우리가 주의 성전에서 주의 변함없는 사랑을 생각했습니다.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Within your temple, O God, we meditate on your unfailing love.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528</Words>
  <Application>Microsoft Office PowerPoint</Application>
  <PresentationFormat>와이드스크린</PresentationFormat>
  <Paragraphs>51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2022-09-06T12:56:02Z</dcterms:modified>
</cp:coreProperties>
</file>