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너희 모든 백성들아, 이 말을 들으라. 이 세상에 사는 모든 사람들아, 귀를 기울이라.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49 For the director of music. Of the Sons of Korah.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this, all you peoples; listen, all who live in this world,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</a:t>
            </a:r>
            <a:r>
              <a:rPr dirty="0" err="1"/>
              <a:t>남기고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can see that wise men die; the foolish and the senseless alike perish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leave their wealth to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속으로는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남고</a:t>
            </a:r>
            <a:r>
              <a:rPr dirty="0"/>
              <a:t> 그 </a:t>
            </a:r>
            <a:r>
              <a:rPr dirty="0" err="1"/>
              <a:t>거처가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땅도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따서</a:t>
            </a:r>
            <a:r>
              <a:rPr dirty="0"/>
              <a:t> </a:t>
            </a:r>
            <a:r>
              <a:rPr dirty="0" err="1"/>
              <a:t>붙이지만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tombs will remain their houses forever, their dwellings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endless generations, though they had named lands after themselves.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제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명예가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사람이란</a:t>
            </a:r>
            <a:r>
              <a:rPr dirty="0"/>
              <a:t> </a:t>
            </a:r>
            <a:r>
              <a:rPr dirty="0" err="1"/>
              <a:t>오래가지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죽게</a:t>
            </a:r>
            <a:r>
              <a:rPr dirty="0"/>
              <a:t> 돼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다를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man, despite his riches, does not endure; he is like the beasts that perish.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운명이니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증명하리라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5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fate of those who trust in themselves, and of their followers,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approve their sayings. Selah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다스리리라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아침이면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아름다움은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사라져</a:t>
            </a:r>
            <a:r>
              <a:rPr dirty="0"/>
              <a:t> 그 </a:t>
            </a:r>
            <a:r>
              <a:rPr dirty="0" err="1"/>
              <a:t>흔적조차</a:t>
            </a:r>
            <a:r>
              <a:rPr dirty="0"/>
              <a:t> </a:t>
            </a:r>
            <a:r>
              <a:rPr dirty="0" err="1"/>
              <a:t>없어지겠으나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04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sheep they are destined for the grave, and death will feed on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upright will rule over them in the morning; their forms will decay in the grave,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far from their princely mansions.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오직 하나님께서 내 영혼을 무덤의 권세에서 구원하시고 나를 받아 주시리라.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1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will redeem my life from the grave;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take me to himself.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누가 부자가 돼 그 집이 점점 더 화려해져 간다고 두려워할 것이 없도다.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4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overawed when a man grows rich,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splendor of his house increases;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죽을 때는 아무것도 가져가지 못하고 그 화려함이 그를 따라 내려가지 못하리라.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0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take nothing with him when he dies,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splendor will not descend with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그가 사는 동안에는 스스로 복이 있다 여기고 그가 잘돼서 사람들의 칭찬을 받을지라도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5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while he lived he counted himself blessed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and men praise you when you prosper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결국에는 자기 선조들에게로 돌아가 빛을 보지 못할 게 뻔하도다!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join the generation of his fathers, who will never see the light of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낮은 사람이나 높은 사람이나, 부자나 가난한 사람이나 할 것 없이 다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both low and high, rich and poor alike: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제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명예가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스러지고</a:t>
            </a:r>
            <a:r>
              <a:rPr dirty="0"/>
              <a:t> </a:t>
            </a:r>
            <a:r>
              <a:rPr dirty="0" err="1"/>
              <a:t>마는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다를</a:t>
            </a:r>
            <a:r>
              <a:rPr dirty="0"/>
              <a:t> 게 </a:t>
            </a:r>
            <a:r>
              <a:rPr dirty="0" err="1"/>
              <a:t>무엇이냐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man who has riches without understanding is like the beasts that perish.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입이 지혜의 말을 할 것이고 내 마음의 묵상으로 꿰뚫어 알게 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9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mouth will speak words of wisdom; the utterance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heart will give understanding.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귀 기울여 잠언을 듣겠고 하프를 켜면서 내 수수께끼를 풀리라.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turn my ear to a proverb; with the harp I will expound my riddle: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재난의 날이 다가올 때, 내 발꿈치의 범죄가 나를 둘러쌀 때를 내가 왜 두려워하겠는가?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should I fear when evil days come, when wicked deceivers surround me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자기 부를 의지하는 사람들은 돈이 많은 것을 자랑하지만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trust in their wealth and boast of their great riches?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대속할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바치지</a:t>
            </a:r>
            <a:r>
              <a:rPr dirty="0"/>
              <a:t> </a:t>
            </a:r>
            <a:r>
              <a:rPr dirty="0" err="1"/>
              <a:t>못하리라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man can redeem the life of another or give to God a ransom for him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영혼을 대속하는 것은 너무나 엄청난 일이어서 어떤 값이라도 충분하지 않으니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ransom for a life is costly, no payment is ever enough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썩는 것을 보지 않고 영원히 살게 할 수는 없도다.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he should live on forever and not see decay.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802</Words>
  <Application>Microsoft Office PowerPoint</Application>
  <PresentationFormat>와이드스크린</PresentationFormat>
  <Paragraphs>79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2022-09-06T12:57:44Z</dcterms:modified>
</cp:coreProperties>
</file>