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여호와여, 내 말에 귀 기울여 주소서. 내 탄식 소리를 들어주소서.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226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5 For the director of music. For flutes. A psalm of David.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Give ear to my words, O LORD, consider my sighing.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멸망시키소서</a:t>
            </a:r>
            <a:r>
              <a:rPr dirty="0"/>
              <a:t>.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꾀에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빠지게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헤아릴</a:t>
            </a:r>
            <a:r>
              <a:rPr dirty="0"/>
              <a:t> 수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죄들이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쫓아내소서</a:t>
            </a:r>
            <a:r>
              <a:rPr dirty="0"/>
              <a:t>.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반역했습니다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225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 them guilty, O God! Let their intrigues be their downfall.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Banish them for their many sins, for they have rebelled against you.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피하는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기뻐하고</a:t>
            </a:r>
            <a:r>
              <a:rPr dirty="0"/>
              <a:t> </a:t>
            </a:r>
            <a:r>
              <a:rPr dirty="0" err="1"/>
              <a:t>기쁨에</a:t>
            </a:r>
            <a:r>
              <a:rPr dirty="0"/>
              <a:t> </a:t>
            </a:r>
            <a:r>
              <a:rPr dirty="0" err="1"/>
              <a:t>겨워</a:t>
            </a:r>
            <a:r>
              <a:rPr dirty="0"/>
              <a:t> </a:t>
            </a:r>
            <a:r>
              <a:rPr dirty="0" err="1"/>
              <a:t>소리치게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보호해</a:t>
            </a:r>
            <a:r>
              <a:rPr dirty="0"/>
              <a:t> </a:t>
            </a:r>
            <a:r>
              <a:rPr dirty="0" err="1"/>
              <a:t>주소서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주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즐거워하게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816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let all who take refuge in you be glad; let them ever sing for joy.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Spread your protection over them, that those who love your name may rejoice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you.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분명히</a:t>
            </a:r>
            <a:r>
              <a:rPr dirty="0"/>
              <a:t> </a:t>
            </a:r>
            <a:r>
              <a:rPr dirty="0" err="1"/>
              <a:t>의인들에게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주시고</a:t>
            </a:r>
            <a:r>
              <a:rPr dirty="0"/>
              <a:t> </a:t>
            </a:r>
            <a:r>
              <a:rPr dirty="0" err="1"/>
              <a:t>방패로</a:t>
            </a:r>
            <a:r>
              <a:rPr dirty="0"/>
              <a:t> </a:t>
            </a:r>
            <a:r>
              <a:rPr dirty="0" err="1"/>
              <a:t>두르듯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신실하신</a:t>
            </a:r>
            <a:r>
              <a:rPr dirty="0"/>
              <a:t> </a:t>
            </a:r>
            <a:r>
              <a:rPr dirty="0" err="1"/>
              <a:t>사랑으로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둘러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055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surely, O LORD, you bless the righteous;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surround them with your favor as with a shield.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내 왕, 내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기도하오니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도와</a:t>
            </a:r>
            <a:r>
              <a:rPr dirty="0"/>
              <a:t> </a:t>
            </a:r>
            <a:r>
              <a:rPr dirty="0" err="1"/>
              <a:t>달라고</a:t>
            </a:r>
            <a:r>
              <a:rPr dirty="0"/>
              <a:t> </a:t>
            </a:r>
            <a:r>
              <a:rPr dirty="0" err="1"/>
              <a:t>외치는</a:t>
            </a:r>
            <a:r>
              <a:rPr dirty="0"/>
              <a:t> 내 </a:t>
            </a:r>
            <a:r>
              <a:rPr dirty="0" err="1"/>
              <a:t>울부짖음에</a:t>
            </a:r>
            <a:r>
              <a:rPr dirty="0"/>
              <a:t> 귀 </a:t>
            </a:r>
            <a:r>
              <a:rPr dirty="0" err="1"/>
              <a:t>기울이소서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Listen to my cry for help, my King and my God, for to you I pray.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아침마다</a:t>
            </a:r>
            <a:r>
              <a:rPr dirty="0"/>
              <a:t> 내 </a:t>
            </a:r>
            <a:r>
              <a:rPr dirty="0" err="1"/>
              <a:t>목소리를</a:t>
            </a:r>
            <a:r>
              <a:rPr dirty="0"/>
              <a:t> </a:t>
            </a:r>
            <a:r>
              <a:rPr dirty="0" err="1"/>
              <a:t>들으시니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아침에</a:t>
            </a:r>
            <a:r>
              <a:rPr dirty="0"/>
              <a:t> 내 </a:t>
            </a:r>
            <a:r>
              <a:rPr dirty="0" err="1"/>
              <a:t>간구를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아뢰고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응답을</a:t>
            </a:r>
            <a:r>
              <a:rPr dirty="0"/>
              <a:t> </a:t>
            </a:r>
            <a:r>
              <a:rPr dirty="0" err="1"/>
              <a:t>기다립니다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539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morning, O LORD, you hear my voice;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morning I lay my requests before you and wait in expectation.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주는 악을 기뻐하시는 하나님이 아니시니 악인이 주와 함께 있지 못할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are not a God who takes pleasure in evil; with you the wicked cannot dwell.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주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서지</a:t>
            </a:r>
            <a:r>
              <a:rPr dirty="0"/>
              <a:t> </a:t>
            </a:r>
            <a:r>
              <a:rPr dirty="0" err="1"/>
              <a:t>못하리니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미워하시기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arrogant cannot stand in your presence; you hate all who do wrong.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거짓말하는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멸망시키시고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흘리고</a:t>
            </a:r>
            <a:r>
              <a:rPr dirty="0"/>
              <a:t> </a:t>
            </a:r>
            <a:r>
              <a:rPr dirty="0" err="1"/>
              <a:t>속이는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미워하십니다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destroy those who tell lies; bloodthirsty and deceitful men the LORD abhors.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크신</a:t>
            </a:r>
            <a:r>
              <a:rPr dirty="0"/>
              <a:t> </a:t>
            </a:r>
            <a:r>
              <a:rPr dirty="0" err="1"/>
              <a:t>은혜를</a:t>
            </a:r>
            <a:r>
              <a:rPr dirty="0"/>
              <a:t> </a:t>
            </a:r>
            <a:r>
              <a:rPr dirty="0" err="1"/>
              <a:t>입고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들어가</a:t>
            </a:r>
            <a:r>
              <a:rPr dirty="0"/>
              <a:t> </a:t>
            </a:r>
            <a:r>
              <a:rPr dirty="0" err="1"/>
              <a:t>경외하는</a:t>
            </a:r>
            <a:r>
              <a:rPr dirty="0"/>
              <a:t> </a:t>
            </a:r>
            <a:r>
              <a:rPr dirty="0" err="1"/>
              <a:t>마음으로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경배할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351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I, by your great mercy, will come into your house;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reverence will I bow down toward your holy temple.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840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적들이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의로운</a:t>
            </a:r>
            <a:r>
              <a:rPr dirty="0"/>
              <a:t> </a:t>
            </a:r>
            <a:r>
              <a:rPr dirty="0" err="1"/>
              <a:t>길로</a:t>
            </a:r>
            <a:r>
              <a:rPr dirty="0"/>
              <a:t> </a:t>
            </a:r>
            <a:r>
              <a:rPr dirty="0" err="1"/>
              <a:t>인도해</a:t>
            </a:r>
            <a:r>
              <a:rPr dirty="0"/>
              <a:t> </a:t>
            </a:r>
            <a:r>
              <a:rPr dirty="0" err="1"/>
              <a:t>주시고</a:t>
            </a:r>
            <a:r>
              <a:rPr dirty="0"/>
              <a:t> 내 </a:t>
            </a:r>
            <a:r>
              <a:rPr dirty="0" err="1"/>
              <a:t>얼굴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곧게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794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Lead me, O LORD, in your righteousness because of my enemies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make straight your way before me.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472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입에서</a:t>
            </a:r>
            <a:r>
              <a:rPr dirty="0"/>
              <a:t> </a:t>
            </a:r>
            <a:r>
              <a:rPr dirty="0" err="1"/>
              <a:t>나오는</a:t>
            </a:r>
            <a:r>
              <a:rPr dirty="0"/>
              <a:t> </a:t>
            </a:r>
            <a:r>
              <a:rPr dirty="0" err="1"/>
              <a:t>말은</a:t>
            </a:r>
            <a:r>
              <a:rPr dirty="0"/>
              <a:t> </a:t>
            </a:r>
            <a:r>
              <a:rPr dirty="0" err="1"/>
              <a:t>한마디도</a:t>
            </a:r>
            <a:r>
              <a:rPr dirty="0"/>
              <a:t> </a:t>
            </a:r>
            <a:r>
              <a:rPr dirty="0" err="1"/>
              <a:t>믿을</a:t>
            </a:r>
            <a:r>
              <a:rPr dirty="0"/>
              <a:t> 수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생각은</a:t>
            </a:r>
            <a:r>
              <a:rPr dirty="0"/>
              <a:t> </a:t>
            </a:r>
            <a:r>
              <a:rPr dirty="0" err="1"/>
              <a:t>멸망으로</a:t>
            </a:r>
            <a:r>
              <a:rPr dirty="0"/>
              <a:t> </a:t>
            </a:r>
            <a:r>
              <a:rPr dirty="0" err="1"/>
              <a:t>인도하며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목구멍은</a:t>
            </a:r>
            <a:r>
              <a:rPr dirty="0"/>
              <a:t> </a:t>
            </a:r>
            <a:r>
              <a:rPr dirty="0" err="1"/>
              <a:t>열린</a:t>
            </a:r>
            <a:r>
              <a:rPr dirty="0"/>
              <a:t> </a:t>
            </a:r>
            <a:r>
              <a:rPr dirty="0" err="1"/>
              <a:t>무덤이며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혀는</a:t>
            </a:r>
            <a:r>
              <a:rPr dirty="0"/>
              <a:t> </a:t>
            </a:r>
            <a:r>
              <a:rPr dirty="0" err="1"/>
              <a:t>거짓말만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990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a word from their mouth can be trusted; their heart is filled with destruction.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throat is an open grave; with their tongue they speak deceit.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578</Words>
  <Application>Microsoft Office PowerPoint</Application>
  <PresentationFormat>와이드스크린</PresentationFormat>
  <Paragraphs>56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2022-09-06T13:04:07Z</dcterms:modified>
</cp:coreProperties>
</file>