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6584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전능하신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, </a:t>
            </a:r>
            <a:r>
              <a:rPr dirty="0" err="1"/>
              <a:t>바로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말씀하셔서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해 </a:t>
            </a:r>
            <a:r>
              <a:rPr dirty="0" err="1"/>
              <a:t>뜨는</a:t>
            </a:r>
            <a:r>
              <a:rPr dirty="0"/>
              <a:t> </a:t>
            </a:r>
            <a:r>
              <a:rPr dirty="0" err="1"/>
              <a:t>데부터</a:t>
            </a:r>
            <a:r>
              <a:rPr dirty="0"/>
              <a:t> 해 </a:t>
            </a:r>
            <a:r>
              <a:rPr dirty="0" err="1"/>
              <a:t>지는</a:t>
            </a:r>
            <a:r>
              <a:rPr dirty="0"/>
              <a:t> </a:t>
            </a:r>
            <a:r>
              <a:rPr dirty="0" err="1"/>
              <a:t>데까지</a:t>
            </a:r>
            <a:r>
              <a:rPr dirty="0"/>
              <a:t> </a:t>
            </a:r>
            <a:r>
              <a:rPr dirty="0" err="1"/>
              <a:t>세상을</a:t>
            </a:r>
            <a:r>
              <a:rPr dirty="0"/>
              <a:t> </a:t>
            </a:r>
            <a:r>
              <a:rPr dirty="0" err="1"/>
              <a:t>부르셨다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440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50 A psalm of Asaph. The Mighty One, God,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speaks and summons the earth from the rising of the sun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the place where it sets.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숲 속의 동물이 다 내 것이며 수천의 산에 널려 있는 소들도 다 내 것이 아니냐!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for every animal of the forest is mine, and the cattle on a thousand hills.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내가 산에 있는 새들을 다 알고 있고 들에 있는 동물들도 다 내 것이다.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know every bird in the mountains, and the creatures of the field are mine.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11605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 err="1"/>
              <a:t>내가</a:t>
            </a:r>
            <a:r>
              <a:rPr dirty="0"/>
              <a:t> 혹 </a:t>
            </a:r>
            <a:r>
              <a:rPr dirty="0" err="1"/>
              <a:t>굶주려도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말하지는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세상이</a:t>
            </a:r>
            <a:r>
              <a:rPr dirty="0"/>
              <a:t> 내 </a:t>
            </a:r>
            <a:r>
              <a:rPr dirty="0" err="1"/>
              <a:t>것이고</a:t>
            </a:r>
            <a:r>
              <a:rPr dirty="0"/>
              <a:t> 그 </a:t>
            </a:r>
            <a:r>
              <a:rPr dirty="0" err="1"/>
              <a:t>안의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것이</a:t>
            </a:r>
            <a:r>
              <a:rPr dirty="0"/>
              <a:t> 내 </a:t>
            </a:r>
            <a:r>
              <a:rPr dirty="0" err="1"/>
              <a:t>것이니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55073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 were hungry I would not tell you, for the world is mine,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all that is in it.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내가 황소 고기를 먹겠느냐? 아니면 염소 피를 마시겠느냐?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Do I eat the flesh of bulls or drink the blood of goats?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하나님께 감사의 제사를 드리고 지극히 높으신 분께 네 서원을 이뤄라.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Sacrifice thank offerings to God, fulfill your vows to the Most High,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고통받을 때 나를 불러라. 내가 너를 건지겠고 네가 나를 영화롭게 할 것이다.”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call upon me in the day of trouble; I will deliver you, and you will honor me."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624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악인들에게는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무슨</a:t>
            </a:r>
            <a:r>
              <a:rPr dirty="0"/>
              <a:t> </a:t>
            </a:r>
            <a:r>
              <a:rPr dirty="0" err="1"/>
              <a:t>권리로</a:t>
            </a:r>
            <a:r>
              <a:rPr dirty="0"/>
              <a:t> 내 </a:t>
            </a:r>
            <a:r>
              <a:rPr dirty="0" err="1"/>
              <a:t>법을</a:t>
            </a:r>
            <a:r>
              <a:rPr dirty="0"/>
              <a:t> </a:t>
            </a:r>
            <a:r>
              <a:rPr dirty="0" err="1"/>
              <a:t>말하고</a:t>
            </a:r>
            <a:r>
              <a:rPr dirty="0"/>
              <a:t> 내 </a:t>
            </a:r>
            <a:r>
              <a:rPr dirty="0" err="1"/>
              <a:t>언약을</a:t>
            </a:r>
            <a:r>
              <a:rPr dirty="0"/>
              <a:t> 네 </a:t>
            </a:r>
            <a:r>
              <a:rPr dirty="0" err="1"/>
              <a:t>입에</a:t>
            </a:r>
            <a:r>
              <a:rPr dirty="0"/>
              <a:t> </a:t>
            </a:r>
            <a:r>
              <a:rPr dirty="0" err="1"/>
              <a:t>담느냐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7052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to the wicked, God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"What right have you to recite my laws or take my covenant on your lips?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너는 가르침을 싫어해 내 말을 등 뒤로 던져 버리고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hate my instruction and cast my words behind you.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도둑을 보면 동조하고 간음하는 사람들과 어울리며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When you see a thief, you join with him; you throw in your lot with adulterers.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입은 악에게 내주고 혀로는 속임수를 일삼으며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use your mouth for evil and harness your tongue to deceit.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완벽한 아름다움 그 자체인 시온에서 하나님께서 눈부시게 빛을 내셨다.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From Zion, perfect in beauty, God shines forth.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네 형제를 비난하고 네 어머니의 아들을 비방하는구나.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speak continually against your brother and slander your own mother's son.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364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이런</a:t>
            </a:r>
            <a:r>
              <a:rPr dirty="0"/>
              <a:t> </a:t>
            </a:r>
            <a:r>
              <a:rPr dirty="0" err="1"/>
              <a:t>짓들을</a:t>
            </a:r>
            <a:r>
              <a:rPr dirty="0"/>
              <a:t> </a:t>
            </a:r>
            <a:r>
              <a:rPr dirty="0" err="1"/>
              <a:t>해도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입 </a:t>
            </a:r>
            <a:r>
              <a:rPr dirty="0" err="1"/>
              <a:t>다물고</a:t>
            </a:r>
            <a:r>
              <a:rPr dirty="0"/>
              <a:t> </a:t>
            </a:r>
            <a:r>
              <a:rPr dirty="0" err="1"/>
              <a:t>있었더니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너와</a:t>
            </a:r>
            <a:r>
              <a:rPr dirty="0"/>
              <a:t> </a:t>
            </a:r>
            <a:r>
              <a:rPr dirty="0" err="1"/>
              <a:t>같다고</a:t>
            </a:r>
            <a:r>
              <a:rPr dirty="0"/>
              <a:t> </a:t>
            </a:r>
            <a:r>
              <a:rPr dirty="0" err="1"/>
              <a:t>생각했느냐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그러나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질책하고</a:t>
            </a:r>
            <a:r>
              <a:rPr dirty="0"/>
              <a:t> 네 </a:t>
            </a:r>
            <a:r>
              <a:rPr dirty="0" err="1"/>
              <a:t>눈앞에</a:t>
            </a:r>
            <a:r>
              <a:rPr dirty="0"/>
              <a:t> 네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차근차근</a:t>
            </a:r>
            <a:r>
              <a:rPr dirty="0"/>
              <a:t> </a:t>
            </a:r>
            <a:r>
              <a:rPr dirty="0" err="1"/>
              <a:t>밝혀</a:t>
            </a:r>
            <a:r>
              <a:rPr dirty="0"/>
              <a:t> </a:t>
            </a:r>
            <a:r>
              <a:rPr dirty="0" err="1"/>
              <a:t>보이겠다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20742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These things you have done and I kept silent;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thought I was altogether like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 will rebuke you and accuse you to your face.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4729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잊은</a:t>
            </a:r>
            <a:r>
              <a:rPr dirty="0"/>
              <a:t> </a:t>
            </a:r>
            <a:r>
              <a:rPr dirty="0" err="1"/>
              <a:t>사람들아</a:t>
            </a:r>
            <a:r>
              <a:rPr dirty="0"/>
              <a:t>, </a:t>
            </a:r>
            <a:r>
              <a:rPr dirty="0" err="1"/>
              <a:t>이것을</a:t>
            </a:r>
            <a:r>
              <a:rPr dirty="0"/>
              <a:t> 잘 </a:t>
            </a:r>
            <a:r>
              <a:rPr dirty="0" err="1"/>
              <a:t>생각해</a:t>
            </a:r>
            <a:r>
              <a:rPr dirty="0"/>
              <a:t> </a:t>
            </a:r>
            <a:r>
              <a:rPr dirty="0" err="1"/>
              <a:t>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그렇지</a:t>
            </a:r>
            <a:r>
              <a:rPr dirty="0"/>
              <a:t> </a:t>
            </a:r>
            <a:r>
              <a:rPr dirty="0" err="1"/>
              <a:t>않으면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산산조각</a:t>
            </a:r>
            <a:r>
              <a:rPr dirty="0"/>
              <a:t> </a:t>
            </a:r>
            <a:r>
              <a:rPr dirty="0" err="1"/>
              <a:t>내도</a:t>
            </a:r>
            <a:r>
              <a:rPr dirty="0"/>
              <a:t> </a:t>
            </a:r>
            <a:r>
              <a:rPr dirty="0" err="1"/>
              <a:t>구할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없을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75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"Consider this, you who forget God, or I will tear you to pieces,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with none to rescue: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54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감사의</a:t>
            </a:r>
            <a:r>
              <a:rPr dirty="0"/>
              <a:t> </a:t>
            </a:r>
            <a:r>
              <a:rPr dirty="0" err="1"/>
              <a:t>제사를</a:t>
            </a:r>
            <a:r>
              <a:rPr dirty="0"/>
              <a:t> </a:t>
            </a:r>
            <a:r>
              <a:rPr dirty="0" err="1"/>
              <a:t>드리는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영광</a:t>
            </a:r>
            <a:r>
              <a:rPr dirty="0"/>
              <a:t> </a:t>
            </a:r>
            <a:r>
              <a:rPr dirty="0" err="1"/>
              <a:t>돌리는</a:t>
            </a:r>
            <a:r>
              <a:rPr dirty="0"/>
              <a:t> </a:t>
            </a:r>
            <a:r>
              <a:rPr dirty="0" err="1"/>
              <a:t>것이니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곧게</a:t>
            </a:r>
            <a:r>
              <a:rPr dirty="0"/>
              <a:t> </a:t>
            </a:r>
            <a:r>
              <a:rPr dirty="0" err="1"/>
              <a:t>닦는</a:t>
            </a:r>
            <a:r>
              <a:rPr dirty="0"/>
              <a:t> </a:t>
            </a:r>
            <a:r>
              <a:rPr dirty="0" err="1"/>
              <a:t>사람에게는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구원을</a:t>
            </a:r>
            <a:r>
              <a:rPr dirty="0"/>
              <a:t> </a:t>
            </a:r>
            <a:r>
              <a:rPr dirty="0" err="1"/>
              <a:t>보여</a:t>
            </a:r>
            <a:r>
              <a:rPr dirty="0"/>
              <a:t> </a:t>
            </a:r>
            <a:r>
              <a:rPr dirty="0" err="1"/>
              <a:t>주겠다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755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who sacrifices thank offerings honors 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prepares the way so that I may show him the salvation of God."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잠잠히</a:t>
            </a:r>
            <a:r>
              <a:rPr dirty="0"/>
              <a:t> </a:t>
            </a:r>
            <a:r>
              <a:rPr dirty="0" err="1"/>
              <a:t>오시지</a:t>
            </a:r>
            <a:r>
              <a:rPr dirty="0"/>
              <a:t> </a:t>
            </a:r>
            <a:r>
              <a:rPr dirty="0" err="1"/>
              <a:t>않으실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삼키는</a:t>
            </a:r>
            <a:r>
              <a:rPr dirty="0"/>
              <a:t> </a:t>
            </a:r>
            <a:r>
              <a:rPr dirty="0" err="1"/>
              <a:t>불이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폭풍을</a:t>
            </a:r>
            <a:r>
              <a:rPr dirty="0"/>
              <a:t> </a:t>
            </a:r>
            <a:r>
              <a:rPr dirty="0" err="1"/>
              <a:t>일으킬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9391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Our God comes and will not be silent; a fire devours before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around him a tempest rages.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2703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위로는</a:t>
            </a:r>
            <a:r>
              <a:rPr dirty="0"/>
              <a:t> </a:t>
            </a:r>
            <a:r>
              <a:rPr dirty="0" err="1"/>
              <a:t>하늘을</a:t>
            </a:r>
            <a:r>
              <a:rPr dirty="0"/>
              <a:t> </a:t>
            </a:r>
            <a:r>
              <a:rPr dirty="0" err="1"/>
              <a:t>부르시고</a:t>
            </a:r>
            <a:r>
              <a:rPr dirty="0"/>
              <a:t> </a:t>
            </a:r>
            <a:r>
              <a:rPr dirty="0" err="1"/>
              <a:t>아래로는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부르시니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심판하시려는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He summons the heavens above, and the earth, that he may judge his people: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“제사로써 나와 언약을 맺은 내 성도들을 내게로 모아 오너라.”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"Gather to me my consecrated ones, who made a covenant with me by sacrifice."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하늘이 그 의를 선포할 것이다. 하나님께서 친히 심판자가 되시기 때문이다. (셀라)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the heavens proclaim his righteousness, for God himself is judge. Selah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/>
              <a:t>“오 내 </a:t>
            </a:r>
            <a:r>
              <a:rPr dirty="0" err="1"/>
              <a:t>백성들아</a:t>
            </a:r>
            <a:r>
              <a:rPr dirty="0"/>
              <a:t>, </a:t>
            </a:r>
            <a:r>
              <a:rPr dirty="0" err="1"/>
              <a:t>들으라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오 </a:t>
            </a:r>
            <a:r>
              <a:rPr dirty="0" err="1"/>
              <a:t>이스라엘아</a:t>
            </a:r>
            <a:r>
              <a:rPr dirty="0"/>
              <a:t>,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할 </a:t>
            </a:r>
            <a:r>
              <a:rPr dirty="0" err="1"/>
              <a:t>말이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하나님이다</a:t>
            </a:r>
            <a:r>
              <a:rPr dirty="0"/>
              <a:t>. </a:t>
            </a:r>
            <a:r>
              <a:rPr dirty="0" err="1"/>
              <a:t>바로</a:t>
            </a:r>
            <a:r>
              <a:rPr dirty="0"/>
              <a:t> 네 </a:t>
            </a:r>
            <a:r>
              <a:rPr dirty="0" err="1"/>
              <a:t>하나님이다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366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"Hear, O my people, and I will speak, O Israel, and I will testify against you: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God, your God.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내가 네 희생제로 너를 책망하지 않을 것이니 너는 계속해서 내 앞에 번제를 드렸다.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188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do not rebuke you for your sacrifices or your burnt offerings,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are ever before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50장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나는 네 외양간의 황소도, 네 우리의 염소도 가져갈 생각이 없다.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 have no need of a bull from your stall or of goats from your pens,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934</Words>
  <Application>Microsoft Office PowerPoint</Application>
  <PresentationFormat>와이드스크린</PresentationFormat>
  <Paragraphs>89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2022-09-06T12:59:14Z</dcterms:modified>
</cp:coreProperties>
</file>