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66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신실하신</a:t>
            </a:r>
            <a:r>
              <a:rPr dirty="0"/>
              <a:t> </a:t>
            </a:r>
            <a:r>
              <a:rPr dirty="0" err="1"/>
              <a:t>사랑으로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주의</a:t>
            </a:r>
            <a:r>
              <a:rPr dirty="0"/>
              <a:t> </a:t>
            </a:r>
            <a:r>
              <a:rPr dirty="0" err="1"/>
              <a:t>크신</a:t>
            </a:r>
            <a:r>
              <a:rPr dirty="0"/>
              <a:t> </a:t>
            </a:r>
            <a:r>
              <a:rPr dirty="0" err="1"/>
              <a:t>자비로</a:t>
            </a:r>
            <a:r>
              <a:rPr dirty="0"/>
              <a:t> 내 </a:t>
            </a:r>
            <a:r>
              <a:rPr dirty="0" err="1"/>
              <a:t>죄과를</a:t>
            </a:r>
            <a:r>
              <a:rPr dirty="0"/>
              <a:t> </a:t>
            </a:r>
            <a:r>
              <a:rPr dirty="0" err="1"/>
              <a:t>지워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92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51 For the director of music. A psalm of David.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prophet Nathan came to him after David had committed adultery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Bathsheba. Have mercy on me, O God, according to your unfailing love;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your great compassion blot out my transgressions.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오 하나님이여, 내 속에 정결한 마음을 창조하소서. 내 안에 정직한 영을 새롭게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Create in me a pure heart, O God, and renew a steadfast spirit within 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 앞에서 나를 쫓아내지 마시고 주의 성령을 내게서 거둬 가지 마소서.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not cast me from your presence or take your Holy Spirit from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주의 구원의 기쁨을 내게 회복시켜 주시고 주의 자유로운 영으로 나를 붙들어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92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Restore to me the joy of your salvation and grant me a willing spirit,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sustain 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그러면 내가 범죄자들에게 주의 길을 가르칠 것이니 죄인들이 주께로 돌아올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I will teach transgressors your ways, and sinners will turn back to 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854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구원하신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 피 </a:t>
            </a:r>
            <a:r>
              <a:rPr dirty="0" err="1"/>
              <a:t>흘린</a:t>
            </a:r>
            <a:r>
              <a:rPr dirty="0"/>
              <a:t> </a:t>
            </a:r>
            <a:r>
              <a:rPr dirty="0" err="1"/>
              <a:t>죄에서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구원하소서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내 </a:t>
            </a:r>
            <a:r>
              <a:rPr dirty="0" err="1"/>
              <a:t>혀가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의를</a:t>
            </a:r>
            <a:r>
              <a:rPr dirty="0"/>
              <a:t> </a:t>
            </a:r>
            <a:r>
              <a:rPr dirty="0" err="1"/>
              <a:t>노래할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41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Save me from bloodguilt, O God, the God who saves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my tongue will sing of your righteousness.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오 여호와여, 내 입술을 여소서. 그러면 내 입이 주를 찬양할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Lord, open my lips, and my mouth will declare your praise.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기뻐하지</a:t>
            </a:r>
            <a:r>
              <a:rPr dirty="0"/>
              <a:t> </a:t>
            </a:r>
            <a:r>
              <a:rPr dirty="0" err="1"/>
              <a:t>않으시니</a:t>
            </a:r>
            <a:r>
              <a:rPr dirty="0"/>
              <a:t> </a:t>
            </a: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않았다면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드렸을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번제도</a:t>
            </a:r>
            <a:r>
              <a:rPr dirty="0"/>
              <a:t> </a:t>
            </a:r>
            <a:r>
              <a:rPr dirty="0" err="1"/>
              <a:t>즐거워하지</a:t>
            </a:r>
            <a:r>
              <a:rPr dirty="0"/>
              <a:t> </a:t>
            </a:r>
            <a:r>
              <a:rPr dirty="0" err="1"/>
              <a:t>않으십니다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28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do not delight in sacrifice, or I would bring it;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do not take pleasure in burnt offerings.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327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바라시는</a:t>
            </a:r>
            <a:r>
              <a:rPr dirty="0"/>
              <a:t> </a:t>
            </a:r>
            <a:r>
              <a:rPr dirty="0" err="1"/>
              <a:t>제사는</a:t>
            </a:r>
            <a:r>
              <a:rPr dirty="0"/>
              <a:t> </a:t>
            </a:r>
            <a:r>
              <a:rPr dirty="0" err="1"/>
              <a:t>상처받은</a:t>
            </a:r>
            <a:r>
              <a:rPr dirty="0"/>
              <a:t> </a:t>
            </a:r>
            <a:r>
              <a:rPr dirty="0" err="1"/>
              <a:t>영혼입니다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상처받고</a:t>
            </a:r>
            <a:r>
              <a:rPr dirty="0"/>
              <a:t> </a:t>
            </a:r>
            <a:r>
              <a:rPr dirty="0" err="1"/>
              <a:t>뉘우치는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외면하지</a:t>
            </a:r>
            <a:r>
              <a:rPr dirty="0"/>
              <a:t> </a:t>
            </a:r>
            <a:r>
              <a:rPr dirty="0" err="1"/>
              <a:t>않으십니다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75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sacrifices of God are a broken spirit; a broken and contrite heart,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God, you will not despise.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주의 선하신 뜻대로 시온이 번영하게 하소서. 예루살렘의 성벽을 세우소서.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your good pleasure make Zion prosper; build up the walls of Jerusalem.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제사</a:t>
            </a:r>
            <a:r>
              <a:rPr dirty="0"/>
              <a:t>, 곧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온전한</a:t>
            </a:r>
            <a:r>
              <a:rPr dirty="0"/>
              <a:t>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기뻐하시리니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수송아지들을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바칠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0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there will be righteous sacrifices, whole burnt offerings to delight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bulls will be offered on your altar.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 모든 죄악을 씻어 주시고 내 죄를 없애 나를 깨끗이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Wash away all my iniquity and cleanse me from my sin.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내 죄과를 압니다. 내 죄가 나를 떠나지 않습니다.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I know my transgressions, and my sin is always before 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019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,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주께만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지었고</a:t>
            </a:r>
            <a:r>
              <a:rPr dirty="0"/>
              <a:t> 주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</a:t>
            </a:r>
            <a:r>
              <a:rPr dirty="0" err="1"/>
              <a:t>옳으시고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순전하게</a:t>
            </a:r>
            <a:r>
              <a:rPr dirty="0"/>
              <a:t> </a:t>
            </a:r>
            <a:r>
              <a:rPr dirty="0" err="1"/>
              <a:t>판단하실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82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you, you only, have I sinned and done what is evil in your sight,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are proved right when you speak and justified when you judge.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나는 분명히 죄 가운데 태어났습니다. 내 어머니가 죄 가운데 나를 잉태한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Surely I was sinful at birth, sinful from the time my mother conceived 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주께서는 진실한 마음을 원하시니 내 마음 깊은 곳에 지혜를 알려 주실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12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you desire truth in the inner parts; you teach me wisdom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inmost place.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5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우슬초로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깨끗해질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씻어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눈보다</a:t>
            </a:r>
            <a:r>
              <a:rPr dirty="0"/>
              <a:t> </a:t>
            </a:r>
            <a:r>
              <a:rPr dirty="0" err="1"/>
              <a:t>희게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64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Cleanse me with hyssop, and I will be clean; wash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be whiter than snow.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내게 기쁘고 즐거운 소리를 듣게 하소서. 주께서 부러뜨리신 뼈들도 즐거워할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me hear joy and gladness; let the bones you have crushed rejoice.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주의 얼굴을 내 죄에서 가리시고 내 모든 죄악을 지워 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Hide your face from my sins and blot out all my iniquity.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801</Words>
  <Application>Microsoft Office PowerPoint</Application>
  <PresentationFormat>와이드스크린</PresentationFormat>
  <Paragraphs>75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2022-09-07T06:41:13Z</dcterms:modified>
</cp:coreProperties>
</file>