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너 힘센 사람아, 왜 네가 저지른 못된 짓을 자랑하느냐? 하나님의 선하심은 항상 있도다.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52 For the director of music. A maskil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Doeg</a:t>
            </a:r>
            <a:r>
              <a:rPr dirty="0"/>
              <a:t> the Edomite had gone to Saul and told him: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"David has gone to the house of Ahimelech." Why do you boast of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mighty man? Why do you boast all day long, you who are a disgrace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eyes of God?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 혀가 못된 짓을 꾸미고 있구나. 마치 날카로운 면도날처럼 속임수를 쓰고 있구나.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1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tongue plots destruction; it is like a sharpened razor,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practice deceit.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선한 것보다 악한 것을 좋아하고 의로운 말보다 거짓말을 더 잘하는구나.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love evil rather than good, falsehood rather than speaking the truth.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 간사한 혀야, 너는 집어삼키는 말들이라면 뭐든지 좋아하는구나.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love every harmful word, O you deceitful tongue!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922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멸망시키시리라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낚아채</a:t>
            </a:r>
            <a:r>
              <a:rPr dirty="0"/>
              <a:t> 네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뽑아내시고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산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뽑으시리라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3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God will bring you down to everlasting ruin: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snatch you up and tear you from your tent;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uproot you from the land of the living.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의인들이 보고 두려워하며 그를 비웃을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righteous will see and fear; they will laugh at him, saying,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16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재물만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사악함으로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키운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저렇게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마련이다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now is the man who did not make God his stronghold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trusted in his great wealth and grew strong by destroying others!"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의지합니다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am like an olive tree flourishing in the house of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trust in God's unfailing love for ever and 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찬양하겠고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성도들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선하신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받들겠습니다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praise you forever for what you have done;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name I will hope, for your name is good. I will praise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your saints.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436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2022-09-07T06:42:37Z</dcterms:modified>
</cp:coreProperties>
</file>