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18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마음속으로</a:t>
            </a:r>
            <a:r>
              <a:rPr dirty="0"/>
              <a:t> “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없다”라고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썩어</a:t>
            </a:r>
            <a:r>
              <a:rPr dirty="0"/>
              <a:t> </a:t>
            </a:r>
            <a:r>
              <a:rPr dirty="0" err="1"/>
              <a:t>빠졌고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사람이라고는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9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53 For the director of music. According to </a:t>
            </a:r>
            <a:r>
              <a:rPr dirty="0" err="1"/>
              <a:t>mahalath</a:t>
            </a:r>
            <a:r>
              <a:rPr dirty="0"/>
              <a:t>. A maskil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fool says in his heart, "There is no God." They are corrupt,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ways are vile; there is no one who does good.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내려다보시며</a:t>
            </a:r>
            <a:r>
              <a:rPr dirty="0"/>
              <a:t> </a:t>
            </a:r>
            <a:r>
              <a:rPr dirty="0" err="1"/>
              <a:t>지각이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살펴보셨지만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15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looks down from heaven on the sons of men to see if there are any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understand, any who seek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제각기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돌리고</a:t>
            </a:r>
            <a:r>
              <a:rPr dirty="0"/>
              <a:t> 다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썩어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사람이라고는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7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has turned away, they have together become corrupt;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one who does good, not even 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무식해서</a:t>
            </a:r>
            <a:r>
              <a:rPr dirty="0"/>
              <a:t> </a:t>
            </a:r>
            <a:r>
              <a:rPr dirty="0" err="1"/>
              <a:t>그러느냐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백성을</a:t>
            </a:r>
            <a:r>
              <a:rPr dirty="0"/>
              <a:t> 떡 </a:t>
            </a:r>
            <a:r>
              <a:rPr dirty="0" err="1"/>
              <a:t>먹듯</a:t>
            </a:r>
            <a:r>
              <a:rPr dirty="0"/>
              <a:t> </a:t>
            </a:r>
            <a:r>
              <a:rPr dirty="0" err="1"/>
              <a:t>삼키고</a:t>
            </a:r>
            <a:r>
              <a:rPr dirty="0"/>
              <a:t> 나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부르지도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9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the evildoers never learn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those who devour my people as men eat bread and who do not call on God?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두려울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사로잡혔으니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흩으셨기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당했으니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멸시하셨기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3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they were, overwhelmed with dread, where there was nothing to dread.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scattered the bones of those who attacked you; you put them to shame,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despised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오,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그 </a:t>
            </a:r>
            <a:r>
              <a:rPr dirty="0" err="1"/>
              <a:t>포로</a:t>
            </a:r>
            <a:r>
              <a:rPr dirty="0"/>
              <a:t> 된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자유롭게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때 </a:t>
            </a:r>
            <a:r>
              <a:rPr dirty="0" err="1"/>
              <a:t>야곱이</a:t>
            </a:r>
            <a:r>
              <a:rPr dirty="0"/>
              <a:t> </a:t>
            </a:r>
            <a:r>
              <a:rPr dirty="0" err="1"/>
              <a:t>즐거워하고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4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that salvation for Israel would come out of Zion!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God restores the fortunes of his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Jacob rejoice and Israel be glad!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343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2022-09-07T06:43:44Z</dcterms:modified>
</cp:coreProperties>
</file>