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하나님이여, 주의 이름으로 나를 구원하시고 주의 힘으로 나를 판단하소서.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20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54 For the director of music. With stringed instruments.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maskil of David. When the </a:t>
            </a:r>
            <a:r>
              <a:rPr dirty="0" err="1"/>
              <a:t>Ziphites</a:t>
            </a:r>
            <a:r>
              <a:rPr dirty="0"/>
              <a:t> had gone to Saul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not David hiding among us?" Save me, O God, by your name;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vindicate me by your might.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오 하나님이여, 내 기도를 들으소서. 내 입으로 하는 말에 귀 기울이소서.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Hear my prayer, O God; listen to the words of my mouth.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이상한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맞서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일어나며</a:t>
            </a:r>
            <a:r>
              <a:rPr dirty="0"/>
              <a:t> </a:t>
            </a:r>
            <a:r>
              <a:rPr dirty="0" err="1"/>
              <a:t>압제자들이</a:t>
            </a:r>
            <a:r>
              <a:rPr dirty="0"/>
              <a:t> 내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노리고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하나님에</a:t>
            </a:r>
            <a:r>
              <a:rPr dirty="0"/>
              <a:t> </a:t>
            </a:r>
            <a:r>
              <a:rPr dirty="0" err="1"/>
              <a:t>대해서는</a:t>
            </a:r>
            <a:r>
              <a:rPr dirty="0"/>
              <a:t> </a:t>
            </a:r>
            <a:r>
              <a:rPr dirty="0" err="1"/>
              <a:t>안중에도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97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Strangers are attacking me; ruthless men seek my life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men without regard for God. Selah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보십시오. 하나님은 나를 돕는 분이시며 여호와는 내 영혼을 붙들어 주는 분이십니다.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Surely God is my help; the Lord is the one who sustains 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그분이 내 원수를 갚아 주실 것입니다. 주의 진리로 그들을 끊어 주십시오.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evil recoil on those who slander me; in your faithfulness destroy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희생제를</a:t>
            </a:r>
            <a:r>
              <a:rPr dirty="0"/>
              <a:t> </a:t>
            </a:r>
            <a:r>
              <a:rPr dirty="0" err="1"/>
              <a:t>드리겠습니다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선하시니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찬양하겠습니다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27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sacrifice a freewill offering to you; I will praise your name,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for it is good.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고난에서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적들에게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하시려는지</a:t>
            </a:r>
            <a:r>
              <a:rPr dirty="0"/>
              <a:t> 내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똑똑히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439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has delivered me from all my troubles,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eyes have looked in triumph on my foes.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315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2022-09-07T06:45:12Z</dcterms:modified>
</cp:coreProperties>
</file>