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내 기도에 귀 기울이소서. 내 간구로부터 자신을 숨기지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1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55 For the director of music. With stringed instruments.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maskil of David. Listen to my prayer, O God, do not ignore my plea;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밤낮으로 성벽 위를 돌아다니니 그 성안에 학대와 슬픔이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Day and night they prowl about on its walls; malice and abuse are within 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사악함이 난무하고 협박과 거짓이 그 거리를 떠나지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Destructive forces are at work in the city; threats and lies never leave its streets.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모욕한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적이었다면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참았을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우쭐대는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미워했던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숨고</a:t>
            </a:r>
            <a:r>
              <a:rPr dirty="0"/>
              <a:t> </a:t>
            </a:r>
            <a:r>
              <a:rPr dirty="0" err="1"/>
              <a:t>말았을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04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 enemy were insulting me, I could endure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foe were raising himself against me, I could hide from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그런데 바로 너라니! 가깝게 지내던 내 동료 내 친구라니!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it is you, a man like myself, my companion, my close friend,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우리가 즐겁게 어울리며 하나님의 집에서 무리 지어 다녔었는데!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51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whom I once enjoyed sweet fellowship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 walked with the throng at the house of God.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죽음이</a:t>
            </a:r>
            <a:r>
              <a:rPr dirty="0"/>
              <a:t> 내 </a:t>
            </a:r>
            <a:r>
              <a:rPr dirty="0" err="1"/>
              <a:t>적들을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덮치게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산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지옥으로</a:t>
            </a:r>
            <a:r>
              <a:rPr dirty="0"/>
              <a:t> </a:t>
            </a:r>
            <a:r>
              <a:rPr dirty="0" err="1"/>
              <a:t>내려가게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사악함이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,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25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death take my enemies by surprise; let them go down alive to the grave,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evil finds lodging among them.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오직 나는 하나님을 부를 것입니다. 그러면 여호와께서 나를 구원하실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call to God, and the LORD saves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저녁이나</a:t>
            </a:r>
            <a:r>
              <a:rPr dirty="0"/>
              <a:t> </a:t>
            </a:r>
            <a:r>
              <a:rPr dirty="0" err="1"/>
              <a:t>아침이나</a:t>
            </a:r>
            <a:r>
              <a:rPr dirty="0"/>
              <a:t> </a:t>
            </a:r>
            <a:r>
              <a:rPr dirty="0" err="1"/>
              <a:t>한낮이나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울부짖으며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들으실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Evening, morning and noon I cry out in distress, and he hears my voice.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전쟁으로부터</a:t>
            </a:r>
            <a:r>
              <a:rPr dirty="0"/>
              <a:t> </a:t>
            </a:r>
            <a:r>
              <a:rPr dirty="0" err="1"/>
              <a:t>평안한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내 </a:t>
            </a:r>
            <a:r>
              <a:rPr dirty="0" err="1"/>
              <a:t>혼을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많았기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3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ransoms me unharmed from the battle waged against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many oppose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64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그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징벌하실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줄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줄 </a:t>
            </a:r>
            <a:r>
              <a:rPr dirty="0" err="1"/>
              <a:t>모르기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0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God, who is enthroned forever, will hear them and afflict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Selah men who never change their ways and have no fear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나를 돌아보시고 귀 기울이소서. 내가 슬픔으로 편치 못해 탄식합니다.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hear me and answer me. My thoughts trouble me and I am distraught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그는 자기 손을 뻗어 자기 동료에 대항하고 그의 언약을 깨뜨렸습니다.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companion attacks his friends; he violates his covenant.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버터보다</a:t>
            </a:r>
            <a:r>
              <a:rPr dirty="0"/>
              <a:t> </a:t>
            </a:r>
            <a:r>
              <a:rPr dirty="0" err="1"/>
              <a:t>부드러웠지만</a:t>
            </a:r>
            <a:r>
              <a:rPr dirty="0"/>
              <a:t> 그 </a:t>
            </a:r>
            <a:r>
              <a:rPr dirty="0" err="1"/>
              <a:t>마음에는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기름보다</a:t>
            </a:r>
            <a:r>
              <a:rPr dirty="0"/>
              <a:t> </a:t>
            </a:r>
            <a:r>
              <a:rPr dirty="0" err="1"/>
              <a:t>매끄러웠지만</a:t>
            </a:r>
            <a:r>
              <a:rPr dirty="0"/>
              <a:t> </a:t>
            </a: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칼이었습니다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speech is smooth as butter, yet war is in his heart;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words are more soothing than oil, yet they are drawn swords.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네 </a:t>
            </a:r>
            <a:r>
              <a:rPr dirty="0" err="1"/>
              <a:t>짐을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맡겨라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붙드시고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의인들이</a:t>
            </a:r>
            <a:r>
              <a:rPr dirty="0"/>
              <a:t> </a:t>
            </a:r>
            <a:r>
              <a:rPr dirty="0" err="1"/>
              <a:t>흔들리게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3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Cast your cares on the LORD and he will sustain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never let the righteous fall.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악인들을</a:t>
            </a:r>
            <a:r>
              <a:rPr dirty="0"/>
              <a:t> 저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빠뜨리실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묻히고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수명의</a:t>
            </a:r>
            <a:r>
              <a:rPr dirty="0"/>
              <a:t> </a:t>
            </a:r>
            <a:r>
              <a:rPr dirty="0" err="1"/>
              <a:t>반도</a:t>
            </a:r>
            <a:r>
              <a:rPr dirty="0"/>
              <a:t> 못 살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의지할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7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O God, will bring down the wicked into the pit of corruption;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bloodthirsty and deceitful men will not live out half their days.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me, I trust in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다 내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목소리</a:t>
            </a:r>
            <a:r>
              <a:rPr dirty="0"/>
              <a:t> </a:t>
            </a:r>
            <a:r>
              <a:rPr dirty="0" err="1"/>
              <a:t>때문이며</a:t>
            </a:r>
            <a:r>
              <a:rPr dirty="0"/>
              <a:t> </a:t>
            </a: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압제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저지르고</a:t>
            </a:r>
            <a:r>
              <a:rPr dirty="0"/>
              <a:t> </a:t>
            </a:r>
            <a:r>
              <a:rPr dirty="0" err="1"/>
              <a:t>분노하며</a:t>
            </a:r>
            <a:r>
              <a:rPr dirty="0"/>
              <a:t> </a:t>
            </a:r>
            <a:r>
              <a:rPr dirty="0" err="1"/>
              <a:t>미워하고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1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voice of the enemy, at the stares of the wicked;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bring down suffering upon me and revile me in their anger.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괴로워서 죽을 지경입니다. 죽음의 공포가 나를 덮칩니다.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heart is in anguish within me; the terrors of death assail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두려움과 떨림이 내게 다가왔고 공포가 나를 덮었습니다.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Fear and trembling have beset me; horror has overwhelmed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그래서 내가 말했습니다. “내게 비둘기처럼 날개가 있었더라면 멀리 날아가 쉬었을 텐데!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said, "Oh, that I had the wings of a dove! I would fly away and be at rest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저 멀리 도망가 광야에서 지냈을 텐데.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would flee far away and stay in the desert;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광풍과 폭풍을 피해 내가 쉴 곳으로 얼른 달아났을 텐데.”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would hurry to my place of shelter, far from the tempest and storm."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저들의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분열시키고</a:t>
            </a:r>
            <a:r>
              <a:rPr dirty="0"/>
              <a:t> </a:t>
            </a:r>
            <a:r>
              <a:rPr dirty="0" err="1"/>
              <a:t>파멸시키소서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성안에서</a:t>
            </a:r>
            <a:r>
              <a:rPr dirty="0"/>
              <a:t> </a:t>
            </a:r>
            <a:r>
              <a:rPr dirty="0" err="1"/>
              <a:t>폭력과</a:t>
            </a:r>
            <a:r>
              <a:rPr dirty="0"/>
              <a:t> </a:t>
            </a:r>
            <a:r>
              <a:rPr dirty="0" err="1"/>
              <a:t>분쟁을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83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Confuse the wicked, O Lord, confound their speech,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see violence and strife in the city.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969</Words>
  <Application>Microsoft Office PowerPoint</Application>
  <PresentationFormat>와이드스크린</PresentationFormat>
  <Paragraphs>93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2022-09-07T06:47:54Z</dcterms:modified>
</cp:coreProperties>
</file>