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6012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오 </a:t>
            </a:r>
            <a:r>
              <a:rPr dirty="0" err="1"/>
              <a:t>하나님이여</a:t>
            </a:r>
            <a:r>
              <a:rPr dirty="0"/>
              <a:t>,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불쌍히</a:t>
            </a:r>
            <a:r>
              <a:rPr dirty="0"/>
              <a:t> </a:t>
            </a:r>
            <a:r>
              <a:rPr dirty="0" err="1"/>
              <a:t>여기소서</a:t>
            </a:r>
            <a:r>
              <a:rPr dirty="0"/>
              <a:t>.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불쌍히</a:t>
            </a:r>
            <a:r>
              <a:rPr dirty="0"/>
              <a:t> </a:t>
            </a:r>
            <a:r>
              <a:rPr dirty="0" err="1"/>
              <a:t>여기소서</a:t>
            </a:r>
            <a:r>
              <a:rPr dirty="0"/>
              <a:t>. 내 </a:t>
            </a:r>
            <a:r>
              <a:rPr dirty="0" err="1"/>
              <a:t>영혼이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신뢰하오니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날개</a:t>
            </a:r>
            <a:r>
              <a:rPr dirty="0"/>
              <a:t> </a:t>
            </a:r>
            <a:r>
              <a:rPr dirty="0" err="1"/>
              <a:t>그늘</a:t>
            </a:r>
            <a:r>
              <a:rPr dirty="0"/>
              <a:t> </a:t>
            </a:r>
            <a:r>
              <a:rPr dirty="0" err="1"/>
              <a:t>아래서</a:t>
            </a:r>
            <a:r>
              <a:rPr dirty="0"/>
              <a:t> 이 </a:t>
            </a:r>
            <a:r>
              <a:rPr dirty="0" err="1"/>
              <a:t>재난이</a:t>
            </a:r>
            <a:r>
              <a:rPr dirty="0"/>
              <a:t> </a:t>
            </a:r>
            <a:r>
              <a:rPr dirty="0" err="1"/>
              <a:t>지나갈</a:t>
            </a:r>
            <a:r>
              <a:rPr dirty="0"/>
              <a:t> </a:t>
            </a:r>
            <a:r>
              <a:rPr dirty="0" err="1"/>
              <a:t>때까지</a:t>
            </a:r>
            <a:r>
              <a:rPr dirty="0"/>
              <a:t> </a:t>
            </a:r>
            <a:r>
              <a:rPr dirty="0" err="1"/>
              <a:t>피할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4554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57 For the director of music. To the tune of "Do Not Destroy." Of David.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</a:t>
            </a:r>
            <a:r>
              <a:rPr dirty="0" err="1"/>
              <a:t>miktam</a:t>
            </a:r>
            <a:r>
              <a:rPr dirty="0"/>
              <a:t>. When he had fled from Saul into the cave. Have mercy on 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God, have mercy on me, for in you my soul takes refuge.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take refuge in the shadow of your wings until the disaster has passed.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주의 인자는 커서 하늘보다 높고 주의 진리는 구름에까지 이릅니다.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076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great is your love, reaching to the heavens;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faithfulness reaches to the skies.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오 하나님이여, 하늘보다 높임을 받으시고 주의 영광이 온 땅을 덮게 하소서.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Be exalted, O God, above the heavens; let your glory be over all the earth.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내가 지극히 높으신 하나님께, 무엇이든 나를 위해 일하시는 하나님께 울부짖습니다.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cry out to God Most High, to God, who fulfills his purpose for me.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666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하늘로부터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구원하시고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삼키려는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꾸짖으실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(</a:t>
            </a:r>
            <a:r>
              <a:rPr dirty="0" err="1"/>
              <a:t>셀라</a:t>
            </a:r>
            <a:r>
              <a:rPr dirty="0"/>
              <a:t>)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신실하신</a:t>
            </a:r>
            <a:r>
              <a:rPr dirty="0"/>
              <a:t> </a:t>
            </a:r>
            <a:r>
              <a:rPr dirty="0" err="1"/>
              <a:t>사랑과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진리를</a:t>
            </a:r>
            <a:r>
              <a:rPr dirty="0"/>
              <a:t> </a:t>
            </a:r>
            <a:r>
              <a:rPr dirty="0" err="1"/>
              <a:t>보내실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(</a:t>
            </a:r>
            <a:r>
              <a:rPr dirty="0" err="1"/>
              <a:t>셀라</a:t>
            </a:r>
            <a:r>
              <a:rPr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263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sends from heaven and saves me, rebuking those who hotly pursue me;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Selah God sends his love and his faithfulness.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/>
              <a:t>내 </a:t>
            </a:r>
            <a:r>
              <a:rPr dirty="0" err="1"/>
              <a:t>영혼이</a:t>
            </a:r>
            <a:r>
              <a:rPr dirty="0"/>
              <a:t> </a:t>
            </a:r>
            <a:r>
              <a:rPr dirty="0" err="1"/>
              <a:t>사자들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 </a:t>
            </a:r>
            <a:r>
              <a:rPr dirty="0" err="1"/>
              <a:t>불이</a:t>
            </a:r>
            <a:r>
              <a:rPr dirty="0"/>
              <a:t> </a:t>
            </a:r>
            <a:r>
              <a:rPr dirty="0" err="1"/>
              <a:t>붙은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누워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자손들인데</a:t>
            </a:r>
            <a:r>
              <a:rPr dirty="0"/>
              <a:t> 그 </a:t>
            </a: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창과</a:t>
            </a:r>
            <a:r>
              <a:rPr dirty="0"/>
              <a:t> </a:t>
            </a:r>
            <a:r>
              <a:rPr dirty="0" err="1"/>
              <a:t>화살이요</a:t>
            </a:r>
            <a:r>
              <a:rPr dirty="0"/>
              <a:t>, 그 </a:t>
            </a:r>
            <a:r>
              <a:rPr dirty="0" err="1"/>
              <a:t>혀는</a:t>
            </a:r>
            <a:r>
              <a:rPr dirty="0"/>
              <a:t> </a:t>
            </a:r>
            <a:r>
              <a:rPr dirty="0" err="1"/>
              <a:t>날카로운</a:t>
            </a:r>
            <a:r>
              <a:rPr dirty="0"/>
              <a:t> </a:t>
            </a:r>
            <a:r>
              <a:rPr dirty="0" err="1"/>
              <a:t>칼입니다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203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am in the midst of lions; I lie among ravenous beasts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men whose teeth are spears and arrows, whose tongues are sharp swords.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오 하나님이여, 하늘 위까지 높임을 받으소서. 주의 영광이 온 땅 위에 있게 하소서.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Be exalted, O God, above the heavens; let your glory be over all the earth.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646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내 </a:t>
            </a:r>
            <a:r>
              <a:rPr dirty="0" err="1"/>
              <a:t>발을</a:t>
            </a:r>
            <a:r>
              <a:rPr dirty="0"/>
              <a:t> </a:t>
            </a:r>
            <a:r>
              <a:rPr dirty="0" err="1"/>
              <a:t>걸려고</a:t>
            </a:r>
            <a:r>
              <a:rPr dirty="0"/>
              <a:t> </a:t>
            </a:r>
            <a:r>
              <a:rPr dirty="0" err="1"/>
              <a:t>그물을</a:t>
            </a:r>
            <a:r>
              <a:rPr dirty="0"/>
              <a:t> 쳐 </a:t>
            </a:r>
            <a:r>
              <a:rPr dirty="0" err="1"/>
              <a:t>두니</a:t>
            </a:r>
            <a:r>
              <a:rPr dirty="0"/>
              <a:t> 내 </a:t>
            </a:r>
            <a:r>
              <a:rPr dirty="0" err="1"/>
              <a:t>영혼이</a:t>
            </a:r>
            <a:r>
              <a:rPr dirty="0"/>
              <a:t> </a:t>
            </a:r>
            <a:r>
              <a:rPr dirty="0" err="1"/>
              <a:t>원통합니다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내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구덩이를</a:t>
            </a:r>
            <a:r>
              <a:rPr dirty="0"/>
              <a:t> 파 </a:t>
            </a:r>
            <a:r>
              <a:rPr dirty="0" err="1"/>
              <a:t>놓았지만</a:t>
            </a:r>
            <a:r>
              <a:rPr dirty="0"/>
              <a:t> </a:t>
            </a:r>
            <a:r>
              <a:rPr dirty="0" err="1"/>
              <a:t>결국은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스스로가</a:t>
            </a:r>
            <a:r>
              <a:rPr dirty="0"/>
              <a:t> </a:t>
            </a:r>
            <a:r>
              <a:rPr dirty="0" err="1"/>
              <a:t>빠지고</a:t>
            </a:r>
            <a:r>
              <a:rPr dirty="0"/>
              <a:t> </a:t>
            </a:r>
            <a:r>
              <a:rPr dirty="0" err="1"/>
              <a:t>말았습니다</a:t>
            </a:r>
            <a:r>
              <a:rPr dirty="0"/>
              <a:t>. (</a:t>
            </a:r>
            <a:r>
              <a:rPr dirty="0" err="1"/>
              <a:t>셀라</a:t>
            </a:r>
            <a:r>
              <a:rPr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176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spread a net for my feet -- I was bowed down in distress.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dug a pit in my path -- but they have fallen into it themselves. Selah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581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오 </a:t>
            </a:r>
            <a:r>
              <a:rPr dirty="0" err="1"/>
              <a:t>하나님이여</a:t>
            </a:r>
            <a:r>
              <a:rPr dirty="0"/>
              <a:t>, 내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정해졌습니다</a:t>
            </a:r>
            <a:r>
              <a:rPr dirty="0"/>
              <a:t>. 내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정해졌습니다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내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다해</a:t>
            </a:r>
            <a:r>
              <a:rPr dirty="0"/>
              <a:t> </a:t>
            </a:r>
            <a:r>
              <a:rPr dirty="0" err="1"/>
              <a:t>노래하고</a:t>
            </a:r>
            <a:r>
              <a:rPr dirty="0"/>
              <a:t> </a:t>
            </a:r>
            <a:r>
              <a:rPr dirty="0" err="1"/>
              <a:t>찬양하겠습니다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264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heart is steadfast, O God, my heart is steadfast;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sing and make music.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내 영혼아, 깨어라! 하프와 수금아, 깨어라! 내가 새벽을 깨우리라.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Awake, my soul! Awake, harp and lyre! I will awaken the dawn.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오 주여, 내가 백성 가운데서 주를 찬양하겠습니다. 민족들 가운데서 주를 노래하겠습니다.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will praise you, O Lord, among the nations; I will sing of you among the peoples.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565</Words>
  <Application>Microsoft Office PowerPoint</Application>
  <PresentationFormat>와이드스크린</PresentationFormat>
  <Paragraphs>46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2022-09-07T06:52:58Z</dcterms:modified>
</cp:coreProperties>
</file>