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061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오 </a:t>
            </a:r>
            <a:r>
              <a:rPr dirty="0" err="1"/>
              <a:t>통치자들이여</a:t>
            </a:r>
            <a:r>
              <a:rPr dirty="0"/>
              <a:t>,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정말</a:t>
            </a:r>
            <a:r>
              <a:rPr dirty="0"/>
              <a:t> </a:t>
            </a:r>
            <a:r>
              <a:rPr dirty="0" err="1"/>
              <a:t>의로운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오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자손들아</a:t>
            </a:r>
            <a:r>
              <a:rPr dirty="0"/>
              <a:t>,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정말</a:t>
            </a:r>
            <a:r>
              <a:rPr dirty="0"/>
              <a:t> </a:t>
            </a:r>
            <a:r>
              <a:rPr dirty="0" err="1"/>
              <a:t>정직하게</a:t>
            </a:r>
            <a:r>
              <a:rPr dirty="0"/>
              <a:t> </a:t>
            </a:r>
            <a:r>
              <a:rPr dirty="0" err="1"/>
              <a:t>심판했느냐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236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58 For the director of music. To the tune of "Do Not Destroy."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David. A </a:t>
            </a:r>
            <a:r>
              <a:rPr dirty="0" err="1"/>
              <a:t>miktam</a:t>
            </a:r>
            <a:r>
              <a:rPr dirty="0"/>
              <a:t>. Do you rulers indeed speak justly?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you judge uprightly among men?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악인들이 복수당하는 것을 보고 의인들은 기뻐하며 악인들의 피에 발을 씻게 되리라.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951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righteous will be glad when they are avenged,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bathe their feet in the blood of the wicked.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526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말하리라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정말</a:t>
            </a:r>
            <a:r>
              <a:rPr dirty="0"/>
              <a:t> </a:t>
            </a:r>
            <a:r>
              <a:rPr dirty="0" err="1"/>
              <a:t>의인들이</a:t>
            </a:r>
            <a:r>
              <a:rPr dirty="0"/>
              <a:t> </a:t>
            </a:r>
            <a:r>
              <a:rPr dirty="0" err="1"/>
              <a:t>상을</a:t>
            </a:r>
            <a:r>
              <a:rPr dirty="0"/>
              <a:t> </a:t>
            </a:r>
            <a:r>
              <a:rPr dirty="0" err="1"/>
              <a:t>받고</a:t>
            </a:r>
            <a:r>
              <a:rPr dirty="0"/>
              <a:t> </a:t>
            </a:r>
            <a:r>
              <a:rPr dirty="0" err="1"/>
              <a:t>정말</a:t>
            </a:r>
            <a:r>
              <a:rPr dirty="0"/>
              <a:t> </a:t>
            </a:r>
            <a:r>
              <a:rPr dirty="0" err="1"/>
              <a:t>세상을</a:t>
            </a:r>
            <a:r>
              <a:rPr dirty="0"/>
              <a:t> </a:t>
            </a:r>
            <a:r>
              <a:rPr dirty="0" err="1"/>
              <a:t>심판하시는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계시는구나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667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men will say, "Surely the righteous still are rewarded;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surely there is a God who judges the earth."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정말로 너희는 마음에 악을 품고 너희 손은 땅에서 폭력의 수위를 가늠하고 있구나.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807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No, in your heart you devise injustice, and your hands mete out violence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earth.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악인들은 모태에서부터 길을 잃고 태어나면서부터 곁길로 새어 거짓말만 하는구나.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400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from birth the wicked go astray; from the womb they are wayward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speak lies.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그들의 독은 뱀의 독 같고 귀 막은 독사의 독 같아서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908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venom is like the venom of a snake,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that of a cobra that has stopped its ears,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마술사의 음성을 들으려 하지 않으며 능숙한 술객의 소리도 결코 듣지 않는구나.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that will not heed the tune of the charmer, however skillful the enchanter may be.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110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오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입에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이를</a:t>
            </a:r>
            <a:r>
              <a:rPr dirty="0"/>
              <a:t> 다 </a:t>
            </a:r>
            <a:r>
              <a:rPr dirty="0" err="1"/>
              <a:t>부러뜨리소서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사자들의</a:t>
            </a:r>
            <a:r>
              <a:rPr dirty="0"/>
              <a:t> </a:t>
            </a:r>
            <a:r>
              <a:rPr dirty="0" err="1"/>
              <a:t>송곳니를</a:t>
            </a:r>
            <a:r>
              <a:rPr dirty="0"/>
              <a:t> </a:t>
            </a:r>
            <a:r>
              <a:rPr dirty="0" err="1"/>
              <a:t>뜯어내소서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Break the teeth in their mouths, O God; tear out, O LORD, the fangs of the lions!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흘러가는</a:t>
            </a:r>
            <a:r>
              <a:rPr dirty="0"/>
              <a:t> </a:t>
            </a:r>
            <a:r>
              <a:rPr dirty="0" err="1"/>
              <a:t>물처럼</a:t>
            </a:r>
            <a:r>
              <a:rPr dirty="0"/>
              <a:t> </a:t>
            </a:r>
            <a:r>
              <a:rPr dirty="0" err="1"/>
              <a:t>녹아</a:t>
            </a:r>
            <a:r>
              <a:rPr dirty="0"/>
              <a:t> </a:t>
            </a:r>
            <a:r>
              <a:rPr dirty="0" err="1"/>
              <a:t>버리게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활시위를</a:t>
            </a:r>
            <a:r>
              <a:rPr dirty="0"/>
              <a:t> </a:t>
            </a:r>
            <a:r>
              <a:rPr dirty="0" err="1"/>
              <a:t>당길</a:t>
            </a:r>
            <a:r>
              <a:rPr dirty="0"/>
              <a:t> 때 그 </a:t>
            </a:r>
            <a:r>
              <a:rPr dirty="0" err="1"/>
              <a:t>화살들이</a:t>
            </a:r>
            <a:r>
              <a:rPr dirty="0"/>
              <a:t> </a:t>
            </a:r>
            <a:r>
              <a:rPr dirty="0" err="1"/>
              <a:t>부러지게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825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them vanish like water that flows away; when they draw the bow,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their arrows be blunted.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달팽이가 녹듯이 그들 모두가 없어지게 하시며 조산한 아이처럼 해를 보지 못하게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528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 slug melting away as it moves along, like a stillborn child,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they not see the sun.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24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생나무든</a:t>
            </a:r>
            <a:r>
              <a:rPr dirty="0"/>
              <a:t> </a:t>
            </a:r>
            <a:r>
              <a:rPr dirty="0" err="1"/>
              <a:t>마른나무든</a:t>
            </a:r>
            <a:r>
              <a:rPr dirty="0"/>
              <a:t> </a:t>
            </a:r>
            <a:r>
              <a:rPr dirty="0" err="1"/>
              <a:t>상관없이</a:t>
            </a:r>
            <a:r>
              <a:rPr dirty="0"/>
              <a:t> </a:t>
            </a:r>
            <a:r>
              <a:rPr dirty="0" err="1"/>
              <a:t>가시나무를</a:t>
            </a:r>
            <a:r>
              <a:rPr dirty="0"/>
              <a:t> </a:t>
            </a:r>
            <a:r>
              <a:rPr dirty="0" err="1"/>
              <a:t>태우는</a:t>
            </a:r>
            <a:r>
              <a:rPr dirty="0"/>
              <a:t> </a:t>
            </a:r>
            <a:r>
              <a:rPr dirty="0" err="1"/>
              <a:t>불로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가마가</a:t>
            </a:r>
            <a:r>
              <a:rPr dirty="0"/>
              <a:t> </a:t>
            </a:r>
            <a:r>
              <a:rPr dirty="0" err="1"/>
              <a:t>뜨겁게</a:t>
            </a:r>
            <a:r>
              <a:rPr dirty="0"/>
              <a:t> </a:t>
            </a:r>
            <a:r>
              <a:rPr dirty="0" err="1"/>
              <a:t>되기도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악인은</a:t>
            </a:r>
            <a:r>
              <a:rPr dirty="0"/>
              <a:t> </a:t>
            </a:r>
            <a:r>
              <a:rPr dirty="0" err="1"/>
              <a:t>바람에</a:t>
            </a:r>
            <a:r>
              <a:rPr dirty="0"/>
              <a:t> </a:t>
            </a:r>
            <a:r>
              <a:rPr dirty="0" err="1"/>
              <a:t>휩쓸려</a:t>
            </a:r>
            <a:r>
              <a:rPr dirty="0"/>
              <a:t> </a:t>
            </a:r>
            <a:r>
              <a:rPr dirty="0" err="1"/>
              <a:t>가리라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692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your pots can feel the heat of the thorns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whether they be green or dry -- the wicked will be swept away.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480</Words>
  <Application>Microsoft Office PowerPoint</Application>
  <PresentationFormat>와이드스크린</PresentationFormat>
  <Paragraphs>48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2022-09-07T06:54:09Z</dcterms:modified>
</cp:coreProperties>
</file>