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하나님이여</a:t>
            </a:r>
            <a:r>
              <a:rPr dirty="0"/>
              <a:t>, 내 </a:t>
            </a:r>
            <a:r>
              <a:rPr dirty="0" err="1"/>
              <a:t>원수들에게서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건지소서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보호하소서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74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59 For the director of music. To the tune of "Do Not Destroy."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David. A </a:t>
            </a:r>
            <a:r>
              <a:rPr dirty="0" err="1"/>
              <a:t>miktam</a:t>
            </a:r>
            <a:r>
              <a:rPr dirty="0"/>
              <a:t>. When Saul had sent men to watch David's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kill him. Deliver me from my enemies, O God; protect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those who rise up against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보시는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내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loving God. God will go before me and will let me gloat over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slander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방패이신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죽이지는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잊을지도</a:t>
            </a:r>
            <a:r>
              <a:rPr dirty="0"/>
              <a:t> </a:t>
            </a:r>
            <a:r>
              <a:rPr dirty="0" err="1"/>
              <a:t>모릅니다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버리시고</a:t>
            </a:r>
            <a:r>
              <a:rPr dirty="0"/>
              <a:t> </a:t>
            </a:r>
            <a:r>
              <a:rPr dirty="0" err="1"/>
              <a:t>끌어내리소서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6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not kill them, O Lord our shield, or my people will forget.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might make them wander about, and bring them down.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입의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그 </a:t>
            </a:r>
            <a:r>
              <a:rPr dirty="0" err="1"/>
              <a:t>입술의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뱉어내는</a:t>
            </a:r>
            <a:r>
              <a:rPr dirty="0"/>
              <a:t> </a:t>
            </a:r>
            <a:r>
              <a:rPr dirty="0" err="1"/>
              <a:t>저주와</a:t>
            </a:r>
            <a:r>
              <a:rPr dirty="0"/>
              <a:t> </a:t>
            </a:r>
            <a:r>
              <a:rPr dirty="0" err="1"/>
              <a:t>거짓말로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교만할</a:t>
            </a:r>
            <a:r>
              <a:rPr dirty="0"/>
              <a:t> 때 </a:t>
            </a:r>
            <a:r>
              <a:rPr dirty="0" err="1"/>
              <a:t>사로잡게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6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sins of their mouths, for the words of their lips,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be caught in their pride. For the curses and lies they utter,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없애시되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남김없이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다스리시는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땅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알려지게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7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consume them in wrath, consume them till they are no more.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it will be known to the ends of the earth that God rules over Jacob. Selah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그리고 그들이 저녁이면 돌아와 개처럼 짖으며 성을 돌아다니게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return at evening, snarling like dogs, and prowl about the city.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그들이 먹이를 찾아 돌아다니다가 배가 차지 않아 으르렁거리게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wander about for food and howl if not satisfied.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노래할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신실하심을</a:t>
            </a:r>
            <a:r>
              <a:rPr dirty="0"/>
              <a:t> </a:t>
            </a:r>
            <a:r>
              <a:rPr dirty="0" err="1"/>
              <a:t>노래하겠습니다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산성이시며</a:t>
            </a:r>
            <a:r>
              <a:rPr dirty="0"/>
              <a:t> </a:t>
            </a:r>
            <a:r>
              <a:rPr dirty="0" err="1"/>
              <a:t>고통당할</a:t>
            </a:r>
            <a:r>
              <a:rPr dirty="0"/>
              <a:t> 때 내 </a:t>
            </a:r>
            <a:r>
              <a:rPr dirty="0" err="1"/>
              <a:t>피난처셨기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sing of your strength, in the morning I will sing of your love;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are my fortress, my refuge in times of trouble.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찬송합니다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산성이시며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보시는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9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my Strength, I sing praise to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O God, are my fortress, my loving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악을 행하는 사람들로부터 나를 건지시고 피 묻은 사람들로부터 나를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Deliver me from evildoers and save me from bloodthirsty 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32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보소서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해치려고</a:t>
            </a:r>
            <a:r>
              <a:rPr dirty="0"/>
              <a:t> </a:t>
            </a:r>
            <a:r>
              <a:rPr dirty="0" err="1"/>
              <a:t>숨어서</a:t>
            </a:r>
            <a:r>
              <a:rPr dirty="0"/>
              <a:t> </a:t>
            </a:r>
            <a:r>
              <a:rPr dirty="0" err="1"/>
              <a:t>기다립니다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범죄</a:t>
            </a:r>
            <a:r>
              <a:rPr dirty="0"/>
              <a:t> </a:t>
            </a:r>
            <a:r>
              <a:rPr dirty="0" err="1"/>
              <a:t>때문도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내 </a:t>
            </a:r>
            <a:r>
              <a:rPr dirty="0" err="1"/>
              <a:t>죄악</a:t>
            </a:r>
            <a:r>
              <a:rPr dirty="0"/>
              <a:t> </a:t>
            </a:r>
            <a:r>
              <a:rPr dirty="0" err="1"/>
              <a:t>때문도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해치려고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how they lie in wait for me! Fierce men conspire against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no offense or sin of mine, O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잘못한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없는데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벼르고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도우시고</a:t>
            </a:r>
            <a:r>
              <a:rPr dirty="0"/>
              <a:t> </a:t>
            </a:r>
            <a:r>
              <a:rPr dirty="0" err="1"/>
              <a:t>보살펴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8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done no wrong, yet they are ready to attack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Arise to help me; look on my plight!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징벌하소서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반역자들을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5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 God Almighty, the God of Israel, rouse yourself to punish all the nations;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show no mercy to wicked traitors. Selah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저녁이면 돌아와 개처럼 짖으며 성을 돌아다닙니다.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return at evening, snarling like dogs, and prowl about the city.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6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입술에서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듣겠느냐</a:t>
            </a:r>
            <a:r>
              <a:rPr dirty="0"/>
              <a:t>?”고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6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what they spew from their mouths -- they spew out swords from their lips,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say, "Who can hear us?"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비웃고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저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코웃음</a:t>
            </a:r>
            <a:r>
              <a:rPr dirty="0"/>
              <a:t> </a:t>
            </a:r>
            <a:r>
              <a:rPr dirty="0" err="1"/>
              <a:t>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you, O LORD, laugh at them; you scoff at all those nations.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하나님은 내 요새시니 내가 그 힘을 보고 주를 바라보겠습니다.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my Strength, I watch for you; you, O God, are my fortress,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823</Words>
  <Application>Microsoft Office PowerPoint</Application>
  <PresentationFormat>와이드스크린</PresentationFormat>
  <Paragraphs>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2022-09-07T06:56:38Z</dcterms:modified>
</cp:coreProperties>
</file>