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여호와여, 주의 노여움으로 나를 꾸짖지 마시고 주의 분노로 나를 벌하지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 For the director of music. With stringed instruments.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</a:t>
            </a:r>
            <a:r>
              <a:rPr dirty="0" err="1"/>
              <a:t>sheminith</a:t>
            </a:r>
            <a:r>
              <a:rPr dirty="0"/>
              <a:t>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do not rebuke me in your anger or discipline me in your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모든 적들이 두려워하며 부끄러움을 당한 후 곧 물러가리라.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1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enemies will be ashamed and dismayed; they will turn back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sudden disgrace.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쇠약하오니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고통당하고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merciful to me, LORD, for I am faint; O LORD, heal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bones are in agony.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영혼이 몹시 떨고 있습니다. 여호와여, 언제까지입니까?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soul is in anguish. How long, O LORD, how long?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여호와여, 돌아오셔서 나를 구하소서. 주의 신실하신 사랑으로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Turn, O LORD, and deliver me; save me because of your unfailing love.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죽으면 아무도 주를 기억할 수 없으니 누가 무덤에서 주를 찬양할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one remembers you when he is dead. Who praises you from the grave?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신음하다</a:t>
            </a:r>
            <a:r>
              <a:rPr dirty="0"/>
              <a:t> </a:t>
            </a:r>
            <a:r>
              <a:rPr dirty="0" err="1"/>
              <a:t>지쳐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울어</a:t>
            </a:r>
            <a:r>
              <a:rPr dirty="0"/>
              <a:t> </a:t>
            </a:r>
            <a:r>
              <a:rPr dirty="0" err="1"/>
              <a:t>눈물로</a:t>
            </a:r>
            <a:r>
              <a:rPr dirty="0"/>
              <a:t> </a:t>
            </a:r>
            <a:r>
              <a:rPr dirty="0" err="1"/>
              <a:t>침대를</a:t>
            </a:r>
            <a:r>
              <a:rPr dirty="0"/>
              <a:t> </a:t>
            </a:r>
            <a:r>
              <a:rPr dirty="0" err="1"/>
              <a:t>적셨으며</a:t>
            </a:r>
            <a:r>
              <a:rPr dirty="0"/>
              <a:t> 내 </a:t>
            </a:r>
            <a:r>
              <a:rPr dirty="0" err="1"/>
              <a:t>이불도</a:t>
            </a:r>
            <a:r>
              <a:rPr dirty="0"/>
              <a:t> 푹 </a:t>
            </a:r>
            <a:r>
              <a:rPr dirty="0" err="1"/>
              <a:t>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worn out from groaning; all night long I flood my bed with weeping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drench my couch with tears.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눈은 슬픔으로 희미해지고 내 모든 적들 때문에 약해졌습니다.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eyes grow weak with sorrow; they fail because of all my foes.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 악을 행하는 모든 사람들아, 내게서 떠나라. 여호와께서 내 울부짖음을 들으셨도다.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Away from me, all you who do evil, for the LORD has heard my weeping.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내 간청을 들으시고 여호와께서 내 기도를 들어주시리니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heard my cry for mercy; the LORD accepts my prayer.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394</Words>
  <Application>Microsoft Office PowerPoint</Application>
  <PresentationFormat>와이드스크린</PresentationFormat>
  <Paragraphs>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2022-09-06T13:04:47Z</dcterms:modified>
</cp:coreProperties>
</file>