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하나님이여, 내 울부짖는 소리를 들으소서. 내 기도에 귀 기울이소서.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96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61 For the director of music. With stringed instruments.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my cry, O God; listen to my prayer.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낙심할</a:t>
            </a:r>
            <a:r>
              <a:rPr dirty="0"/>
              <a:t> 때 땅 </a:t>
            </a:r>
            <a:r>
              <a:rPr dirty="0" err="1"/>
              <a:t>끝에서부터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바위로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인도하소서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06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ends of the earth I call to you, I call as my heart grows faint;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lead me to the rock that is higher than 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주는 내 피난처이시며 적들로부터 지켜 주는 든든한 망대십니다.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 have been my refuge, a strong tower against the foe.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주의 장막에 영원히 있을 것입니다. 내가 주의 날개 밑으로 피하겠습니다.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98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long to dwell in your tent forever and take refuge in the shelter of your wings.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서원을</a:t>
            </a:r>
            <a:r>
              <a:rPr dirty="0"/>
              <a:t> </a:t>
            </a:r>
            <a:r>
              <a:rPr dirty="0" err="1"/>
              <a:t>들으셨고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0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heard my vows, O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given me the heritage of those who fear your name.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왕의 수명을 연장해 주셔서 그 나날이 여러 세대에 걸쳐 계속되게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Increase the days of the king's life, his years for many generations.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하나님 앞에 영원히 있을 것이니 주의 인자하심과 진리를 세워 그를 보호하소서.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he be enthroned in God's presence forever;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appoint your love and faithfulness to protect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그러면 내가 영원히 주의 이름을 찬송하며 날마다 내 서원을 이루겠습니다.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will I ever sing praise to your name and fulfill my vows day after 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325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2022-09-07T06:58:53Z</dcterms:modified>
</cp:coreProperties>
</file>