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 영혼이 조용히 하나님만 기다리는 것은 내 구원이 그분에게서 나오기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8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62 For the director of music. For Jeduthun.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soul finds rest in God alone; my salvation comes from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삼지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훔치는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욕망을</a:t>
            </a:r>
            <a:r>
              <a:rPr dirty="0"/>
              <a:t> </a:t>
            </a:r>
            <a:r>
              <a:rPr dirty="0" err="1"/>
              <a:t>품지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재물이</a:t>
            </a:r>
            <a:r>
              <a:rPr dirty="0"/>
              <a:t> </a:t>
            </a:r>
            <a:r>
              <a:rPr dirty="0" err="1"/>
              <a:t>늘어나더라도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73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trust in extortion or take pride in stolen goods;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your riches increase, do not set your heart on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한 번 </a:t>
            </a:r>
            <a:r>
              <a:rPr dirty="0" err="1"/>
              <a:t>말씀하셨을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두 </a:t>
            </a:r>
            <a:r>
              <a:rPr dirty="0" err="1"/>
              <a:t>가지인데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3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thing God has spoken, two things have I heard: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you, O God, are strong,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인자하심도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각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2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you, O Lord, are loving.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will reward each person according to what he has done.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그분만이</a:t>
            </a:r>
            <a:r>
              <a:rPr dirty="0"/>
              <a:t> 내 </a:t>
            </a:r>
            <a:r>
              <a:rPr dirty="0" err="1"/>
              <a:t>반석이시며</a:t>
            </a:r>
            <a:r>
              <a:rPr dirty="0"/>
              <a:t> 내 </a:t>
            </a:r>
            <a:r>
              <a:rPr dirty="0" err="1"/>
              <a:t>구원이시며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그분만이</a:t>
            </a:r>
            <a:r>
              <a:rPr dirty="0"/>
              <a:t> 내 </a:t>
            </a:r>
            <a:r>
              <a:rPr dirty="0" err="1"/>
              <a:t>산성이시니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8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alone is my rock and my salvation; he is my fortress,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never be shaken.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3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기울어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벽처럼</a:t>
            </a:r>
            <a:r>
              <a:rPr dirty="0"/>
              <a:t>, </a:t>
            </a:r>
            <a:r>
              <a:rPr dirty="0" err="1"/>
              <a:t>흔들리는</a:t>
            </a:r>
            <a:r>
              <a:rPr dirty="0"/>
              <a:t> </a:t>
            </a:r>
            <a:r>
              <a:rPr dirty="0" err="1"/>
              <a:t>울타리처럼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모함하겠느냐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다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you assault a man? Would all of you throw him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–</a:t>
            </a:r>
            <a:r>
              <a:rPr dirty="0"/>
              <a:t>- this leaning wall, this tottering fence?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4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그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떨어뜨릴</a:t>
            </a:r>
            <a:r>
              <a:rPr dirty="0"/>
              <a:t> </a:t>
            </a:r>
            <a:r>
              <a:rPr dirty="0" err="1"/>
              <a:t>궁리만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거짓말하기를</a:t>
            </a:r>
            <a:r>
              <a:rPr dirty="0"/>
              <a:t> </a:t>
            </a:r>
            <a:r>
              <a:rPr dirty="0" err="1"/>
              <a:t>좋아하니</a:t>
            </a:r>
            <a:r>
              <a:rPr dirty="0"/>
              <a:t> </a:t>
            </a:r>
            <a:r>
              <a:rPr dirty="0" err="1"/>
              <a:t>입으로는</a:t>
            </a:r>
            <a:r>
              <a:rPr dirty="0"/>
              <a:t> </a:t>
            </a:r>
            <a:r>
              <a:rPr dirty="0" err="1"/>
              <a:t>축복하지만</a:t>
            </a:r>
            <a:r>
              <a:rPr dirty="0"/>
              <a:t> </a:t>
            </a:r>
            <a:r>
              <a:rPr dirty="0" err="1"/>
              <a:t>속으로는</a:t>
            </a:r>
            <a:r>
              <a:rPr dirty="0"/>
              <a:t> </a:t>
            </a:r>
            <a:r>
              <a:rPr dirty="0" err="1"/>
              <a:t>저주하고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3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fully intend to topple him from his lofty place;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take delight in lies. With their mouths they bless,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their hearts they curse.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영혼아, 조용히 하나님만 바라라. 내 소망이 그분에게서 나오는구나.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Find rest, O my soul, in God alone; my hope comes from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그분만이 내 바위시며 내 구원이시다. 그분이 내 산성이시니 내가 흔들리지 않으리라.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alone is my rock and my salvation; he is my fortress, I will not be shaken.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구원과 명예가 하나님께 달려 있다. 그분은 든든한 반석이시며 피난처시다.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salvation and my honor depend on God; he is my mighty rock, my refuge.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6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언제든지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의지하라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놓으라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피난처시다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6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Trust in him at all times, O people; pour out your hearts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is our refuge.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비천한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헛것에</a:t>
            </a:r>
            <a:r>
              <a:rPr dirty="0"/>
              <a:t> </a:t>
            </a:r>
            <a:r>
              <a:rPr dirty="0" err="1"/>
              <a:t>불과하고</a:t>
            </a:r>
            <a:r>
              <a:rPr dirty="0"/>
              <a:t> </a:t>
            </a:r>
            <a:r>
              <a:rPr dirty="0" err="1"/>
              <a:t>귀족도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별것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저울에</a:t>
            </a:r>
            <a:r>
              <a:rPr dirty="0"/>
              <a:t> </a:t>
            </a:r>
            <a:r>
              <a:rPr dirty="0" err="1"/>
              <a:t>달면</a:t>
            </a:r>
            <a:r>
              <a:rPr dirty="0"/>
              <a:t> </a:t>
            </a:r>
            <a:r>
              <a:rPr dirty="0" err="1"/>
              <a:t>둘을</a:t>
            </a:r>
            <a:r>
              <a:rPr dirty="0"/>
              <a:t> </a:t>
            </a:r>
            <a:r>
              <a:rPr dirty="0" err="1"/>
              <a:t>합쳐도</a:t>
            </a:r>
            <a:r>
              <a:rPr dirty="0"/>
              <a:t> </a:t>
            </a:r>
            <a:r>
              <a:rPr dirty="0" err="1"/>
              <a:t>한낱</a:t>
            </a:r>
            <a:r>
              <a:rPr dirty="0"/>
              <a:t> </a:t>
            </a:r>
            <a:r>
              <a:rPr dirty="0" err="1"/>
              <a:t>한숨에</a:t>
            </a:r>
            <a:r>
              <a:rPr dirty="0"/>
              <a:t> </a:t>
            </a:r>
            <a:r>
              <a:rPr dirty="0" err="1"/>
              <a:t>지나지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6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Lowborn men are but a breath, the highborn are but a lie;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weighed on a balance, they are nothing; together they are only a breath.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565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2022-09-07T07:00:02Z</dcterms:modified>
</cp:coreProperties>
</file>