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주는</a:t>
            </a:r>
            <a:r>
              <a:rPr dirty="0"/>
              <a:t> 내 </a:t>
            </a:r>
            <a:r>
              <a:rPr dirty="0" err="1"/>
              <a:t>하나님이시니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간절하게</a:t>
            </a:r>
            <a:r>
              <a:rPr dirty="0"/>
              <a:t> </a:t>
            </a:r>
            <a:r>
              <a:rPr dirty="0" err="1"/>
              <a:t>찾습니다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물이</a:t>
            </a:r>
            <a:r>
              <a:rPr dirty="0"/>
              <a:t> </a:t>
            </a:r>
            <a:r>
              <a:rPr dirty="0" err="1"/>
              <a:t>없어</a:t>
            </a:r>
            <a:r>
              <a:rPr dirty="0"/>
              <a:t> </a:t>
            </a:r>
            <a:r>
              <a:rPr dirty="0" err="1"/>
              <a:t>메마르고</a:t>
            </a:r>
            <a:r>
              <a:rPr dirty="0"/>
              <a:t> </a:t>
            </a:r>
            <a:r>
              <a:rPr dirty="0" err="1"/>
              <a:t>지친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내 </a:t>
            </a:r>
            <a:r>
              <a:rPr dirty="0" err="1"/>
              <a:t>영혼이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목말라하며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육체가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간절히</a:t>
            </a:r>
            <a:r>
              <a:rPr dirty="0"/>
              <a:t> </a:t>
            </a:r>
            <a:r>
              <a:rPr dirty="0" err="1"/>
              <a:t>바랍니다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9419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63 A psalm of David. When he was in the Desert of Judah.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God, you are my God, earnestly I seek you; my soul thirsts for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body longs for you, in a dry and weary land where there is no water.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칼로 쓰러져 여우들의 밥이 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will be given over to the sword and become food for jackals.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90582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왕은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즐거워할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이름으로</a:t>
            </a:r>
            <a:r>
              <a:rPr dirty="0"/>
              <a:t> </a:t>
            </a:r>
            <a:r>
              <a:rPr dirty="0" err="1"/>
              <a:t>맹세하는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기뻐할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거짓말쟁이들은</a:t>
            </a:r>
            <a:r>
              <a:rPr dirty="0"/>
              <a:t> </a:t>
            </a:r>
            <a:r>
              <a:rPr dirty="0" err="1"/>
              <a:t>말문이</a:t>
            </a:r>
            <a:r>
              <a:rPr dirty="0"/>
              <a:t> </a:t>
            </a:r>
            <a:r>
              <a:rPr dirty="0" err="1"/>
              <a:t>막힐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30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king will rejoice in God; all who swear by God's name will praise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 mouths of liars will be silenced.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주를 성소에서 보았듯이 주의 능력과 주의 영광을 보려는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seen you in the sanctuary and beheld your power and your glory.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인자하심이 생명보다 낫기에 내 입술이 주께 영광 돌릴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your love is better than life, my lips will glorify you.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이렇게 내가 살아 있는 동안 주를 찬양하고 주의 이름 때문에 내 손을 들어 올릴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will praise you as long as I live, and in your name I will lift up my hands.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영혼이 진수성찬으로 배부른 것 같고 기뻐하는 입술로 내 입이 주를 찬양할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42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soul will be satisfied as with the richest of foods;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singing lips my mouth will praise you.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내가 침대에서 주를 기억하고 밤에 보초를 서면서도 주를 생각합니다.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my bed I remember you; I think of you through the watches of the night.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주는 내 도움이시니 내가 주의 날개 그늘에서 즐거워할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Because you are my help, I sing in the shadow of your wings.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 영혼이 주께 끝까지 매달리니 주의 오른손이 나를 붙드십니다.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soul clings to you; your right hand upholds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63장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내 </a:t>
            </a:r>
            <a:r>
              <a:rPr dirty="0" err="1"/>
              <a:t>목숨을</a:t>
            </a:r>
            <a:r>
              <a:rPr dirty="0"/>
              <a:t> </a:t>
            </a:r>
            <a:r>
              <a:rPr dirty="0" err="1"/>
              <a:t>노리는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멸망할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땅속</a:t>
            </a:r>
            <a:r>
              <a:rPr dirty="0"/>
              <a:t> 저 </a:t>
            </a:r>
            <a:r>
              <a:rPr dirty="0" err="1"/>
              <a:t>아래로</a:t>
            </a:r>
            <a:r>
              <a:rPr dirty="0"/>
              <a:t> </a:t>
            </a:r>
            <a:r>
              <a:rPr dirty="0" err="1"/>
              <a:t>내려갈</a:t>
            </a:r>
            <a:r>
              <a:rPr dirty="0"/>
              <a:t> </a:t>
            </a:r>
            <a:r>
              <a:rPr dirty="0" err="1"/>
              <a:t>것이며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838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who seek my life will be destroyed;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will go down to the depths of the earth.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455</Words>
  <Application>Microsoft Office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2022-09-07T07:00:51Z</dcterms:modified>
</cp:coreProperties>
</file>