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하나님이여, 내 탄식하는 음성을 듣고 적들의 협박에서 내 목숨을 지켜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64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 me, O God, as I voice my complaint; protect my life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threat of the enemy.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70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의인들은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즐거워하고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66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righteous rejoice in the LORD and take refuge in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all the upright in heart praise him!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악인들의 음모와 악을 행하는 사람들의 소란으로부터 나를 숨기소서.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Hide me from the conspiracy of the wicked, from that noisy crowd of evildoers.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그들은 자기 혀를 칼처럼 날카롭게 만들어 모진 말을 화살처럼 겨누고는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sharpen their tongues like swords and aim their words like deadly arrows.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숨어서 죄 없는 사람을 쏘았습니다. 두려움 없이 순식간에 쏴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68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shoot from ambush at the innocent man;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shoot at him suddenly, without fear.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그들은 악한 계획으로 똘똘 뭉치고 덫을 숨겨 놓자며 “아무도 못 본다”라고 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760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encourage each other in evil plans, they talk about hiding their snares;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"Who will see them?"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꾀하며</a:t>
            </a:r>
            <a:r>
              <a:rPr dirty="0"/>
              <a:t> 참 </a:t>
            </a:r>
            <a:r>
              <a:rPr dirty="0" err="1"/>
              <a:t>부지런히도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굴립니다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생각과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알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70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plot injustice and say, "We have devised a perfect plan!"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 mind and heart of man are cunning.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하나님께서 화살로 쏘시면 그들이 순식간에 상처를 입을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God will shoot them with arrows; suddenly they will be struck down.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혀에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도망칠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9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turn their own tongues against them and bring them to ruin;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see them will shake their heads in scorn.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다 </a:t>
            </a:r>
            <a:r>
              <a:rPr dirty="0" err="1"/>
              <a:t>두려워하며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선포할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대견하게도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생각할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2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mankind will fear; they will proclaim the works of God and ponder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he has done.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419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2022-09-07T07:01:55Z</dcterms:modified>
</cp:coreProperties>
</file>