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오 하나님이여, 찬송이 시온에서 주를 기다립니다. 우리가 주께 한 서원을 지킬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08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65 For the director of music. A psalm of David.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song. Praise awaits you, O God, in Zion; to you our vows will be fulfilled.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밭고랑에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흠뻑</a:t>
            </a:r>
            <a:r>
              <a:rPr dirty="0"/>
              <a:t> 대 </a:t>
            </a:r>
            <a:r>
              <a:rPr dirty="0" err="1"/>
              <a:t>주시고</a:t>
            </a:r>
            <a:r>
              <a:rPr dirty="0"/>
              <a:t> </a:t>
            </a:r>
            <a:r>
              <a:rPr dirty="0" err="1"/>
              <a:t>밭이랑을</a:t>
            </a:r>
            <a:r>
              <a:rPr dirty="0"/>
              <a:t> </a:t>
            </a:r>
            <a:r>
              <a:rPr dirty="0" err="1"/>
              <a:t>고르게</a:t>
            </a:r>
            <a:r>
              <a:rPr dirty="0"/>
              <a:t> </a:t>
            </a:r>
            <a:r>
              <a:rPr dirty="0" err="1"/>
              <a:t>펴시며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소나기로</a:t>
            </a:r>
            <a:r>
              <a:rPr dirty="0"/>
              <a:t> </a:t>
            </a:r>
            <a:r>
              <a:rPr dirty="0" err="1"/>
              <a:t>부드럽게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그 </a:t>
            </a:r>
            <a:r>
              <a:rPr dirty="0" err="1"/>
              <a:t>싹에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784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drench its furrows and level its ridges;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soften it with showers and bless its crops.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주께서 그 선하심으로 한 해에 면류관을 씌우시니 주의 길에 기름진 것이 뚝뚝 떨어집니다.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crown the year with your bounty, and your carts overflow with abundance.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들의 초지에도 뚝뚝 떨어져 언덕마다 기쁨이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grasslands of the desert overflow; the hills are clothed with gladness.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초지가</a:t>
            </a:r>
            <a:r>
              <a:rPr dirty="0"/>
              <a:t> </a:t>
            </a:r>
            <a:r>
              <a:rPr dirty="0" err="1"/>
              <a:t>양들로</a:t>
            </a:r>
            <a:r>
              <a:rPr dirty="0"/>
              <a:t> 옷 </a:t>
            </a:r>
            <a:r>
              <a:rPr dirty="0" err="1"/>
              <a:t>입었고</a:t>
            </a:r>
            <a:r>
              <a:rPr dirty="0"/>
              <a:t> </a:t>
            </a:r>
            <a:r>
              <a:rPr dirty="0" err="1"/>
              <a:t>골짜기도</a:t>
            </a:r>
            <a:r>
              <a:rPr dirty="0"/>
              <a:t> </a:t>
            </a:r>
            <a:r>
              <a:rPr dirty="0" err="1"/>
              <a:t>곡식으로</a:t>
            </a:r>
            <a:r>
              <a:rPr dirty="0"/>
              <a:t> </a:t>
            </a:r>
            <a:r>
              <a:rPr dirty="0" err="1"/>
              <a:t>뒤덮였습니다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기뻐</a:t>
            </a:r>
            <a:r>
              <a:rPr dirty="0"/>
              <a:t> </a:t>
            </a:r>
            <a:r>
              <a:rPr dirty="0" err="1"/>
              <a:t>외치며</a:t>
            </a:r>
            <a:r>
              <a:rPr dirty="0"/>
              <a:t> </a:t>
            </a:r>
            <a:r>
              <a:rPr dirty="0" err="1"/>
              <a:t>노래합니다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101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meadows are covered with flocks and the valleys are mantled with grain;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shout for joy and sing.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오 기도를 들으시는 주여, 주께 모든 영혼이 나올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 you who hear prayer, to you all men will come.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우리가 죄를 짓고 헤매고 있을 때 주께서 우리 죄악을 씻어 주실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we were overwhelmed by sins, you forgave our transgressions.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선택하셔서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데려와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뜰에</a:t>
            </a:r>
            <a:r>
              <a:rPr dirty="0"/>
              <a:t> </a:t>
            </a:r>
            <a:r>
              <a:rPr dirty="0" err="1"/>
              <a:t>살도록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집, 곧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것들로</a:t>
            </a:r>
            <a:r>
              <a:rPr dirty="0"/>
              <a:t> </a:t>
            </a:r>
            <a:r>
              <a:rPr dirty="0" err="1"/>
              <a:t>채워질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27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Blessed are those you choose and bring near to live in your courts!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are filled with the good things of your house, of your holy temple.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오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구원의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의로</a:t>
            </a:r>
            <a:r>
              <a:rPr dirty="0"/>
              <a:t> </a:t>
            </a:r>
            <a:r>
              <a:rPr dirty="0" err="1"/>
              <a:t>이루신</a:t>
            </a:r>
            <a:r>
              <a:rPr dirty="0"/>
              <a:t>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일들로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응답하실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땅 </a:t>
            </a:r>
            <a:r>
              <a:rPr dirty="0" err="1"/>
              <a:t>끝과</a:t>
            </a:r>
            <a:r>
              <a:rPr dirty="0"/>
              <a:t> </a:t>
            </a:r>
            <a:r>
              <a:rPr dirty="0" err="1"/>
              <a:t>머나먼</a:t>
            </a:r>
            <a:r>
              <a:rPr dirty="0"/>
              <a:t> </a:t>
            </a:r>
            <a:r>
              <a:rPr dirty="0" err="1"/>
              <a:t>바다가</a:t>
            </a:r>
            <a:r>
              <a:rPr dirty="0"/>
              <a:t> </a:t>
            </a:r>
            <a:r>
              <a:rPr dirty="0" err="1"/>
              <a:t>의지할</a:t>
            </a:r>
            <a:r>
              <a:rPr dirty="0"/>
              <a:t> </a:t>
            </a:r>
            <a:r>
              <a:rPr dirty="0" err="1"/>
              <a:t>분이시고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76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answer us with awesome deeds of righteousness, O God our Savior,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the hope of all the ends of the earth and of the farthest seas,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주의 능력으로 산을 세우셨고 주의 힘으로 무장하시며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 formed the mountains by your power, having armed yourself with strength,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포효하는 바다와 그 출렁거리는 물결과 저 민족들의 폭동까지도 진압하는 분이십니다.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00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stilled the roaring of the seas, the roaring of their waves,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turmoil of the nations.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땅 </a:t>
            </a:r>
            <a:r>
              <a:rPr dirty="0" err="1"/>
              <a:t>끝에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징조를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두려워합니다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해 </a:t>
            </a:r>
            <a:r>
              <a:rPr dirty="0" err="1"/>
              <a:t>뜨는</a:t>
            </a:r>
            <a:r>
              <a:rPr dirty="0"/>
              <a:t> </a:t>
            </a:r>
            <a:r>
              <a:rPr dirty="0" err="1"/>
              <a:t>데부터</a:t>
            </a:r>
            <a:r>
              <a:rPr dirty="0"/>
              <a:t> 해 </a:t>
            </a:r>
            <a:r>
              <a:rPr dirty="0" err="1"/>
              <a:t>지는</a:t>
            </a:r>
            <a:r>
              <a:rPr dirty="0"/>
              <a:t> </a:t>
            </a:r>
            <a:r>
              <a:rPr dirty="0" err="1"/>
              <a:t>데까지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기뻐하게</a:t>
            </a:r>
            <a:r>
              <a:rPr dirty="0"/>
              <a:t> </a:t>
            </a:r>
            <a:r>
              <a:rPr dirty="0" err="1"/>
              <a:t>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36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living far away fear your wonders;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morning dawns and evening fades you call forth songs of joy.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돌보고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대 </a:t>
            </a:r>
            <a:r>
              <a:rPr dirty="0" err="1"/>
              <a:t>주시며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강이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넘쳐</a:t>
            </a:r>
            <a:r>
              <a:rPr dirty="0"/>
              <a:t> </a:t>
            </a:r>
            <a:r>
              <a:rPr dirty="0" err="1"/>
              <a:t>비옥하게</a:t>
            </a:r>
            <a:r>
              <a:rPr dirty="0"/>
              <a:t> </a:t>
            </a:r>
            <a:r>
              <a:rPr dirty="0" err="1"/>
              <a:t>하십니다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공급해</a:t>
            </a:r>
            <a:r>
              <a:rPr dirty="0"/>
              <a:t> </a:t>
            </a:r>
            <a:r>
              <a:rPr dirty="0" err="1"/>
              <a:t>주시려고</a:t>
            </a:r>
            <a:r>
              <a:rPr dirty="0"/>
              <a:t> 다 </a:t>
            </a:r>
            <a:r>
              <a:rPr dirty="0" err="1"/>
              <a:t>준비해</a:t>
            </a:r>
            <a:r>
              <a:rPr dirty="0"/>
              <a:t> </a:t>
            </a:r>
            <a:r>
              <a:rPr dirty="0" err="1"/>
              <a:t>놓으신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25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care for the land and water it; you enrich it abundantly.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streams of God are filled with water to provide the people with grain,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so you have ordained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571</Words>
  <Application>Microsoft Office PowerPoint</Application>
  <PresentationFormat>와이드스크린</PresentationFormat>
  <Paragraphs>55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2022-09-07T07:02:58Z</dcterms:modified>
</cp:coreProperties>
</file>