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온 땅이여, 하나님께 기쁨의 소리를 외치라!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66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66 For the director of music. A song. A psalm. Shout with joy to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earth!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오 하나님이여, 주께서 우리를 시험하셔서 은처럼 잘 단련시켜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you, O God, tested us; you refined us like silver.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주께서 우리를 그물에 걸리게 하셨고 우리 등에 짐을 지게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brought us into prison and laid burdens on our backs.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꼭대기에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불 </a:t>
            </a:r>
            <a:r>
              <a:rPr dirty="0" err="1"/>
              <a:t>사이로</a:t>
            </a:r>
            <a:r>
              <a:rPr dirty="0"/>
              <a:t>, 물 </a:t>
            </a:r>
            <a:r>
              <a:rPr dirty="0" err="1"/>
              <a:t>사이로</a:t>
            </a:r>
            <a:r>
              <a:rPr dirty="0"/>
              <a:t> </a:t>
            </a:r>
            <a:r>
              <a:rPr dirty="0" err="1"/>
              <a:t>지나가기도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결국에는</a:t>
            </a:r>
            <a:r>
              <a:rPr dirty="0"/>
              <a:t> </a:t>
            </a:r>
            <a:r>
              <a:rPr dirty="0" err="1"/>
              <a:t>풍성한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데려오셨습니다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96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let men ride over our heads; we went through fire and water,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brought us to a place of abundance.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주의 성전에 번제물을 들고 들어가겠습니다. 주께 내 서원을 지키겠습니다.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come to your temple with burnt offerings and fulfill my vows to you --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고통당하고 있을 때 내 입술로 약속하고 내 입으로 말했던 그 서원 말입니다.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vows my lips promised and my mouth spoke when I was in trouble.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숫양의</a:t>
            </a:r>
            <a:r>
              <a:rPr dirty="0"/>
              <a:t> </a:t>
            </a:r>
            <a:r>
              <a:rPr dirty="0" err="1"/>
              <a:t>향기와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살진</a:t>
            </a:r>
            <a:r>
              <a:rPr dirty="0"/>
              <a:t> </a:t>
            </a:r>
            <a:r>
              <a:rPr dirty="0" err="1"/>
              <a:t>짐승을</a:t>
            </a:r>
            <a:r>
              <a:rPr dirty="0"/>
              <a:t> </a:t>
            </a:r>
            <a:r>
              <a:rPr dirty="0" err="1"/>
              <a:t>바치고</a:t>
            </a:r>
            <a:r>
              <a:rPr dirty="0"/>
              <a:t> </a:t>
            </a:r>
            <a:r>
              <a:rPr dirty="0" err="1"/>
              <a:t>숫염소와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수소를</a:t>
            </a:r>
            <a:r>
              <a:rPr dirty="0"/>
              <a:t> </a:t>
            </a:r>
            <a:r>
              <a:rPr dirty="0" err="1"/>
              <a:t>드리겠습니다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18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sacrifice fat animals to you and an offering of rams;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offer bulls and goats. Selah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95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와서</a:t>
            </a:r>
            <a:r>
              <a:rPr dirty="0"/>
              <a:t> 귀 </a:t>
            </a:r>
            <a:r>
              <a:rPr dirty="0" err="1"/>
              <a:t>기울이라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내 </a:t>
            </a:r>
            <a:r>
              <a:rPr dirty="0" err="1"/>
              <a:t>영혼에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Come and listen, all you who fear God; let me tell you what he has done for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내 입으로 그분께 울부짖었고 내 혀로 그분을 찬양했다.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cried out to him with my mouth; his praise was on my tongue.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 마음에 혹시 죄를 품고 있었다면 주께서 듣지 않으셨을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I had cherished sin in my heart, the Lord would not have listened;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그러나 하나님께서 분명 내 말을 들으셨도다. 내 기도하는 소리에 귀 기울이신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God has surely listened and heard my voice in prayer.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 이름의 영광을 노래하고 그분을 영화롭게 찬양하라!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Sing the glory of his name; make his praise glorious!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434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! </a:t>
            </a:r>
            <a:r>
              <a:rPr dirty="0" err="1"/>
              <a:t>그분이</a:t>
            </a:r>
            <a:r>
              <a:rPr dirty="0"/>
              <a:t> 내 </a:t>
            </a:r>
            <a:r>
              <a:rPr dirty="0" err="1"/>
              <a:t>기도에</a:t>
            </a:r>
            <a:r>
              <a:rPr dirty="0"/>
              <a:t> 등 </a:t>
            </a:r>
            <a:r>
              <a:rPr dirty="0" err="1"/>
              <a:t>돌리지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인자하심을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거두지</a:t>
            </a:r>
            <a:r>
              <a:rPr dirty="0"/>
              <a:t> </a:t>
            </a:r>
            <a:r>
              <a:rPr dirty="0" err="1"/>
              <a:t>않으셨도다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3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be to God, who has not rejected my prayer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withheld his love from me!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164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고백하라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놀랍습니다</a:t>
            </a:r>
            <a:r>
              <a:rPr dirty="0"/>
              <a:t>!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위대하신지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적들이</a:t>
            </a:r>
            <a:r>
              <a:rPr dirty="0"/>
              <a:t> 주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복종합니다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01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God, "How awesome are your deeds!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great is your power that your enemies cringe before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온 땅이 주께 경배하고 주를 찬송합니다. 주의 이름을 찬송합니다.”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53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earth bows down to you; they sing praise to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sing praise to your name." Selah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하나님께서 하신 일들을 와서 보라. 사람의 자손들을 위해 이렇게 놀라운 일들을 하신다.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Come and see what God has done, how awesome his works in man's behalf!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바다를</a:t>
            </a:r>
            <a:r>
              <a:rPr dirty="0"/>
              <a:t> </a:t>
            </a:r>
            <a:r>
              <a:rPr dirty="0" err="1"/>
              <a:t>마른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바꿔</a:t>
            </a:r>
            <a:r>
              <a:rPr dirty="0"/>
              <a:t> 물 </a:t>
            </a:r>
            <a:r>
              <a:rPr dirty="0" err="1"/>
              <a:t>사이로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지나가게</a:t>
            </a:r>
            <a:r>
              <a:rPr dirty="0"/>
              <a:t> </a:t>
            </a:r>
            <a:r>
              <a:rPr dirty="0" err="1"/>
              <a:t>하셨으니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기뻐했다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67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turned the sea into dry land, they passed through the waters on foot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come, let us rejoice in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그 </a:t>
            </a:r>
            <a:r>
              <a:rPr dirty="0" err="1"/>
              <a:t>능력으로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다스리시고</a:t>
            </a:r>
            <a:r>
              <a:rPr dirty="0"/>
              <a:t> 그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민족들을</a:t>
            </a:r>
            <a:r>
              <a:rPr dirty="0"/>
              <a:t> </a:t>
            </a:r>
            <a:r>
              <a:rPr dirty="0" err="1"/>
              <a:t>지켜보시니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반역자들은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67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rules forever by his power, his eyes watch the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let not the rebellious rise up against him. Selah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오 백성들아, 우리 하나님을 찬양하라. 그분을 찬양하는 소리가 들리게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Praise our God, O peoples, let the sound of his praise be heard;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그분이 우리 목숨을 보존해 주시고 우리 발이 미끄러지지 않게 해 주신다.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has preserved our lives and kept our feet from slipping.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774</Words>
  <Application>Microsoft Office PowerPoint</Application>
  <PresentationFormat>와이드스크린</PresentationFormat>
  <Paragraphs>77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2022-09-07T07:04:26Z</dcterms:modified>
</cp:coreProperties>
</file>