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하나님, 우리에게 은혜를 베푸시고 복을 주시며 그 얼굴을 우리에게 비추소서.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76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67 For the director of music. With stringed instruments. A psalm.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song. May God be gracious to us and bless us and make his face shine upon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알려지고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구원하시는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온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알려지게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your ways may be known on earth, your salvation among all 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 하나님이여, 민족들이 주를 찬양하게 하소서. 모든 민족들이 주를 찬송하게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 peoples praise you, O God; may all the peoples praise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즐거워하며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노래하게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공의롭게</a:t>
            </a:r>
            <a:r>
              <a:rPr dirty="0"/>
              <a:t> </a:t>
            </a:r>
            <a:r>
              <a:rPr dirty="0" err="1"/>
              <a:t>심판하시고</a:t>
            </a:r>
            <a:r>
              <a:rPr dirty="0"/>
              <a:t> 땅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통치하실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5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nations be glad and sing for joy,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rule the peoples justly and guide the nations of the earth.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오 하나님이여, 사람들이 주를 찬양하게 하소서. 모든 백성들이 주를 찬송하게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 peoples praise you, O God; may all the peoples praise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수확물이</a:t>
            </a:r>
            <a:r>
              <a:rPr dirty="0"/>
              <a:t> </a:t>
            </a:r>
            <a:r>
              <a:rPr dirty="0" err="1"/>
              <a:t>불어날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land will yield its harvest, and God, our God, will bless 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하나님께서 우리에게 복을 주실 것이니 땅의 모든 끝도 그분을 두려워할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God will bless us, and all the ends of the earth will fear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296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2022-09-07T07:06:19Z</dcterms:modified>
</cp:coreProperties>
</file>