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흩으시게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도망치게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1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68 For the director of music. Of David. A psalm. A song.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God arise, may his enemies be scattered; may his foes flee before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5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모임이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잡았습니다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선하심으로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채워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8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people settled in it, and from your bounty,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you provided for the poor.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이 말씀을 선포하시니 큰 무리가 그것을 알립니다.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announced the word, and great was the company of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proclaimed it: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“왕들과 군대들은 허둥지둥 도망쳤고 진영 안의 사람들은 전리품을 나누었다.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"Kings and armies flee in haste; in the camps men divide the plunder.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양 </a:t>
            </a:r>
            <a:r>
              <a:rPr dirty="0" err="1"/>
              <a:t>우리에서</a:t>
            </a:r>
            <a:r>
              <a:rPr dirty="0"/>
              <a:t> </a:t>
            </a:r>
            <a:r>
              <a:rPr dirty="0" err="1"/>
              <a:t>잠을</a:t>
            </a:r>
            <a:r>
              <a:rPr dirty="0"/>
              <a:t> </a:t>
            </a:r>
            <a:r>
              <a:rPr dirty="0" err="1"/>
              <a:t>잘지라도</a:t>
            </a:r>
            <a:r>
              <a:rPr dirty="0"/>
              <a:t> 그 </a:t>
            </a:r>
            <a:r>
              <a:rPr dirty="0" err="1"/>
              <a:t>날개는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덮이고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깃털은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뒤덮인</a:t>
            </a:r>
            <a:r>
              <a:rPr dirty="0"/>
              <a:t> </a:t>
            </a:r>
            <a:r>
              <a:rPr dirty="0" err="1"/>
              <a:t>비둘기처럼</a:t>
            </a:r>
            <a:r>
              <a:rPr dirty="0"/>
              <a:t> </a:t>
            </a:r>
            <a:r>
              <a:rPr dirty="0" err="1"/>
              <a:t>되리라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40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while you sleep among the campfires,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wings of my dove are sheathed with silver, its feathers with shining gold."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모습이</a:t>
            </a:r>
            <a:r>
              <a:rPr dirty="0"/>
              <a:t> </a:t>
            </a:r>
            <a:r>
              <a:rPr dirty="0" err="1"/>
              <a:t>살몬에</a:t>
            </a:r>
            <a:r>
              <a:rPr dirty="0"/>
              <a:t> </a:t>
            </a:r>
            <a:r>
              <a:rPr dirty="0" err="1"/>
              <a:t>날리는</a:t>
            </a:r>
            <a:r>
              <a:rPr dirty="0"/>
              <a:t> </a:t>
            </a:r>
            <a:r>
              <a:rPr dirty="0" err="1"/>
              <a:t>눈처럼</a:t>
            </a:r>
            <a:r>
              <a:rPr dirty="0"/>
              <a:t> </a:t>
            </a:r>
            <a:r>
              <a:rPr dirty="0" err="1"/>
              <a:t>하얗게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7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Almighty scattered the kings in the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like snow fallen on </a:t>
            </a:r>
            <a:r>
              <a:rPr dirty="0" err="1"/>
              <a:t>Zalmon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하나님의 산이 바산의 산 같고 높은 봉우리가 바산의 봉우리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4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mountains of Bashan are majestic mountains;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rugged are the mountains of Bashan.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오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봉우리들아</a:t>
            </a:r>
            <a:r>
              <a:rPr dirty="0"/>
              <a:t>, </a:t>
            </a:r>
            <a:r>
              <a:rPr dirty="0" err="1"/>
              <a:t>너희가</a:t>
            </a:r>
            <a:r>
              <a:rPr dirty="0"/>
              <a:t> 왜 </a:t>
            </a:r>
            <a:r>
              <a:rPr dirty="0" err="1"/>
              <a:t>날뛰느냐</a:t>
            </a:r>
            <a:r>
              <a:rPr dirty="0"/>
              <a:t>? </a:t>
            </a:r>
            <a:r>
              <a:rPr dirty="0" err="1"/>
              <a:t>이곳은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계시기로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산이다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6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gaze in envy, O rugged mountains,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mountain where God chooses to reign,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LORD himself will dwell forever?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전차들은</a:t>
            </a:r>
            <a:r>
              <a:rPr dirty="0"/>
              <a:t> </a:t>
            </a:r>
            <a:r>
              <a:rPr dirty="0" err="1"/>
              <a:t>수천</a:t>
            </a:r>
            <a:r>
              <a:rPr dirty="0"/>
              <a:t>, </a:t>
            </a:r>
            <a:r>
              <a:rPr dirty="0" err="1"/>
              <a:t>수만이다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계시니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산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것 </a:t>
            </a:r>
            <a:r>
              <a:rPr dirty="0" err="1"/>
              <a:t>같도다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chariots of God are tens of thousands and thousands of thousands;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come from Sinai into his sanctuary.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올라가셨고</a:t>
            </a:r>
            <a:r>
              <a:rPr dirty="0"/>
              <a:t> </a:t>
            </a:r>
            <a:r>
              <a:rPr dirty="0" err="1"/>
              <a:t>포로들을</a:t>
            </a:r>
            <a:r>
              <a:rPr dirty="0"/>
              <a:t> </a:t>
            </a:r>
            <a:r>
              <a:rPr dirty="0" err="1"/>
              <a:t>사로잡아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오셨으며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선물을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때 </a:t>
            </a:r>
            <a:r>
              <a:rPr dirty="0" err="1"/>
              <a:t>반역자들에게도</a:t>
            </a:r>
            <a:r>
              <a:rPr dirty="0"/>
              <a:t> </a:t>
            </a:r>
            <a:r>
              <a:rPr dirty="0" err="1"/>
              <a:t>받으셨으니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계시려는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81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ascended on high, you led captives in your train;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received gifts from men, even from the rebellious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that you, O LORD God, might dwell there.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날마다 우리 짐을 져 주시는 여호와 우리 구원의 하나님을 찬양하라.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be to the Lord, to God our Savior, who daily bears our burdens. Selah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날려가듯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날려</a:t>
            </a:r>
            <a:r>
              <a:rPr dirty="0"/>
              <a:t> </a:t>
            </a:r>
            <a:r>
              <a:rPr dirty="0" err="1"/>
              <a:t>보내라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불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초가</a:t>
            </a:r>
            <a:r>
              <a:rPr dirty="0"/>
              <a:t> </a:t>
            </a:r>
            <a:r>
              <a:rPr dirty="0" err="1"/>
              <a:t>녹아내리듯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악인들이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9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smoke is blown away by the wind, may you blow them away;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wax melts before the fire, may the wicked perish before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우리 하나님은 구원의 하나님이시다. 죽음을 피할 길은 여호와께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Our God is a God who saves; from the Sovereign LORD comes escape from death.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죄짓는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정수리를</a:t>
            </a:r>
            <a:r>
              <a:rPr dirty="0"/>
              <a:t> </a:t>
            </a:r>
            <a:r>
              <a:rPr dirty="0" err="1"/>
              <a:t>깨뜨리시리라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34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God will crush the heads of his enemies, the hairy crowns of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go on in their sins.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여호와께서 말씀하셨다. “내가 바산에서, 바다 깊은 곳에서 그들을 데려올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8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says, "I will bring them from Bashan;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them from the depths of the sea,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네가 네 적들의 피에 발을 담그고 네 개들의 혀도 그 피를 핥으리라.”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8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plunge your feet in the blood of your foes,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tongues of your dogs have their share."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행렬을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하나님이신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들어가시는</a:t>
            </a:r>
            <a:r>
              <a:rPr dirty="0"/>
              <a:t> </a:t>
            </a:r>
            <a:r>
              <a:rPr dirty="0" err="1"/>
              <a:t>행렬입니다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4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procession has come into view,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the procession of my God and King into the sanctuary.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맨 </a:t>
            </a:r>
            <a:r>
              <a:rPr dirty="0" err="1"/>
              <a:t>앞에는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, 그 </a:t>
            </a:r>
            <a:r>
              <a:rPr dirty="0" err="1"/>
              <a:t>뒤에는</a:t>
            </a:r>
            <a:r>
              <a:rPr dirty="0"/>
              <a:t> </a:t>
            </a:r>
            <a:r>
              <a:rPr dirty="0" err="1"/>
              <a:t>연주자들이</a:t>
            </a:r>
            <a:r>
              <a:rPr dirty="0"/>
              <a:t> </a:t>
            </a:r>
            <a:r>
              <a:rPr dirty="0" err="1"/>
              <a:t>따라갔고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탬버린을</a:t>
            </a:r>
            <a:r>
              <a:rPr dirty="0"/>
              <a:t> </a:t>
            </a:r>
            <a:r>
              <a:rPr dirty="0" err="1"/>
              <a:t>치는</a:t>
            </a:r>
            <a:r>
              <a:rPr dirty="0"/>
              <a:t> </a:t>
            </a:r>
            <a:r>
              <a:rPr dirty="0" err="1"/>
              <a:t>소녀들이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95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front are the singers, after them the musicians;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them are the maidens playing tambourines.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큰 모임 가운데서 하나님을 찬양하고 이스라엘의 집회에서 여호와를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God in the great congregation; praise the LORD in the assembly of Israel.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베냐민이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이끄는구나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왕자가</a:t>
            </a:r>
            <a:r>
              <a:rPr dirty="0"/>
              <a:t> 그 </a:t>
            </a:r>
            <a:r>
              <a:rPr dirty="0" err="1"/>
              <a:t>무리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스불론과</a:t>
            </a:r>
            <a:r>
              <a:rPr dirty="0"/>
              <a:t> </a:t>
            </a:r>
            <a:r>
              <a:rPr dirty="0" err="1"/>
              <a:t>납달리의</a:t>
            </a:r>
            <a:r>
              <a:rPr dirty="0"/>
              <a:t> </a:t>
            </a:r>
            <a:r>
              <a:rPr dirty="0" err="1"/>
              <a:t>왕자들도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52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the little tribe of Benjamin, leading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great throng of Judah's princes,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the princes of Zebulun and of Naphtali.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주의 능력을 발휘하소서. 오 하나님이여, 전에 하셨던 것처럼 주의 힘을 보여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8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Summon your power, O God; show us your strength,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as you have done before.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예루살렘에 있는 주의 성전을 위해 왕들이 주께 선물을 가져올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of your temple at Jerusalem kings will bring you gifts.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의인들은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뛸 </a:t>
            </a:r>
            <a:r>
              <a:rPr dirty="0" err="1"/>
              <a:t>듯이</a:t>
            </a:r>
            <a:r>
              <a:rPr dirty="0"/>
              <a:t> </a:t>
            </a:r>
            <a:r>
              <a:rPr dirty="0" err="1"/>
              <a:t>기뻐하게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3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may the righteous be glad and rejoice before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they be happy and joyful.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10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창 든 </a:t>
            </a:r>
            <a:r>
              <a:rPr dirty="0" err="1"/>
              <a:t>무리와</a:t>
            </a:r>
            <a:r>
              <a:rPr dirty="0"/>
              <a:t> </a:t>
            </a:r>
            <a:r>
              <a:rPr dirty="0" err="1"/>
              <a:t>황소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송아지들을</a:t>
            </a:r>
            <a:r>
              <a:rPr dirty="0"/>
              <a:t> </a:t>
            </a:r>
            <a:r>
              <a:rPr dirty="0" err="1"/>
              <a:t>꾸짖으소서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모두가</a:t>
            </a:r>
            <a:r>
              <a:rPr dirty="0"/>
              <a:t> 은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굴복할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60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Rebuke the beast among the reeds, the herd of bulls among the calves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nations. Humbled, may it bring bars of silver.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Scatter the nations who delight in war.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통치자들이 이집트에서 나올 것이요, 에티오피아가 그 손을 하나님께 뻗을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Envoys will come from Egypt; Cush will submit herself to God.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오 땅에 사는 사람들아, 하나님께 노래하라. 오, 여호와를 찬송하라.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Sing to God, O kingdoms of the earth, sing praise to the Lord, Selah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옛적부터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다니시는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내보내시니</a:t>
            </a:r>
            <a:r>
              <a:rPr dirty="0"/>
              <a:t> </a:t>
            </a:r>
            <a:r>
              <a:rPr dirty="0" err="1"/>
              <a:t>장엄한</a:t>
            </a:r>
            <a:r>
              <a:rPr dirty="0"/>
              <a:t> </a:t>
            </a:r>
            <a:r>
              <a:rPr dirty="0" err="1"/>
              <a:t>음성이구나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him who rides the ancient skies above, who thunders with mighty voice.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하나님의 능력을 선포하라. 그 위엄이 이스라엘 위에 있고 그 능력은 구름 속에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1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Proclaim the power of God, whose majesty is over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power is in the skies.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나오시는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놀라울</a:t>
            </a:r>
            <a:r>
              <a:rPr dirty="0"/>
              <a:t> </a:t>
            </a:r>
            <a:r>
              <a:rPr dirty="0" err="1"/>
              <a:t>따름입니다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그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분이시다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6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awesome, O God, in your sanctuary;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 gives power and strength to his people. Praise be to God!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노래하라</a:t>
            </a:r>
            <a:r>
              <a:rPr dirty="0"/>
              <a:t>. 그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다니시는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극찬하라</a:t>
            </a:r>
            <a:r>
              <a:rPr dirty="0"/>
              <a:t>. 그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즐거워하라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9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 to God, sing praise to his name, extol him who rides on the clouds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his name is the LORD -- and rejoice before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거룩한 곳에 계시는 하나님은 고아들에게는 아버지며 과부들에게는 변호인이 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father to the fatherless, a defender of widows, is God in his holy dwelling.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외로운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가정을</a:t>
            </a:r>
            <a:r>
              <a:rPr dirty="0"/>
              <a:t> </a:t>
            </a:r>
            <a:r>
              <a:rPr dirty="0" err="1"/>
              <a:t>이루시고</a:t>
            </a:r>
            <a:r>
              <a:rPr dirty="0"/>
              <a:t> </a:t>
            </a:r>
            <a:r>
              <a:rPr dirty="0" err="1"/>
              <a:t>사슬에</a:t>
            </a:r>
            <a:r>
              <a:rPr dirty="0"/>
              <a:t> </a:t>
            </a:r>
            <a:r>
              <a:rPr dirty="0" err="1"/>
              <a:t>묶인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반역자들은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2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sets the lonely in families, he leads forth the prisoners with singing;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rebellious live in a sun-scorched 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나가실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가로질러</a:t>
            </a:r>
            <a:r>
              <a:rPr dirty="0"/>
              <a:t> </a:t>
            </a:r>
            <a:r>
              <a:rPr dirty="0" err="1"/>
              <a:t>행진하실</a:t>
            </a:r>
            <a:r>
              <a:rPr dirty="0"/>
              <a:t> 때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1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went out before your people, O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marched through the wasteland,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흔들렸고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쏟았으며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산마저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, 곧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흔들렸습니다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6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shook, the heavens poured down rain, before God, the One of Sinai,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God, the God of Israel.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소나기를</a:t>
            </a:r>
            <a:r>
              <a:rPr dirty="0"/>
              <a:t> </a:t>
            </a:r>
            <a:r>
              <a:rPr dirty="0" err="1"/>
              <a:t>충분히</a:t>
            </a:r>
            <a:r>
              <a:rPr dirty="0"/>
              <a:t> </a:t>
            </a:r>
            <a:r>
              <a:rPr dirty="0" err="1"/>
              <a:t>내리셔서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시들해진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기업을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gave abundant showers, O God; you refreshed your weary inheritance.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1532</Words>
  <Application>Microsoft Office PowerPoint</Application>
  <PresentationFormat>와이드스크린</PresentationFormat>
  <Paragraphs>157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2022-09-07T07:10:17Z</dcterms:modified>
</cp:coreProperties>
</file>