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하나님이여, 나를 구원하소서. 물이 내 목까지 차올랐습니다.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29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69 For the director of music. To the tune of "Lilies."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David. Save me, O God, for the waters have come up to my neck.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울며 금식한 것이 오히려 내게 욕이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 weep and fast, I must endure scorn;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베옷을 입은 것이 오히려 그들의 놀림거리가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 put on sackcloth, people make sport of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욕하고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술주정뱅이들이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흥얼거립니다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who sit at the gate mock me, and I am the song of the drunkards.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10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기도합니다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신실하신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응답하셔서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확실한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2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pray to you, O LORD, in the time of your favor;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great love, O God, answer me with your sure salvation.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6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수렁에서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빠지지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,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건지소서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8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Rescue me from the mire, do not let me sink;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deliver me from those who hate me, from the deep waters.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51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홍수가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덮치지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깊은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삼키지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하시며</a:t>
            </a:r>
            <a:r>
              <a:rPr dirty="0"/>
              <a:t> 저 </a:t>
            </a:r>
            <a:r>
              <a:rPr dirty="0" err="1"/>
              <a:t>구덩이가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넣고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닫지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66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the floodwaters engulf me or the depths swallow me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pit close its mouth over 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인자하시고</a:t>
            </a:r>
            <a:r>
              <a:rPr dirty="0"/>
              <a:t> </a:t>
            </a:r>
            <a:r>
              <a:rPr dirty="0" err="1"/>
              <a:t>선하시니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응답하소서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신실하신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돌아보소서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1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Answer me, O LORD, out of the goodness of your love;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great mercy turn to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주의 종에게 주의 얼굴을 숨기지 마소서. 내가 고통당하고 있으니 어서 내게 응답하소서.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hide your face from your servant; answer me quickly, for I am in trouble.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내게 가까이 와서 나를 구원하소서. 내 적들에게서 나를 구하소서.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Come near and rescue me; redeem me because of my foes.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주께서는 내가 당한 곤욕과 망신과 수치를 아십니다. 내 모든 적들이 주 앞에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4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how I am scorned, disgraced and shamed; all my enemies are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4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발 </a:t>
            </a:r>
            <a:r>
              <a:rPr dirty="0" err="1"/>
              <a:t>디딜</a:t>
            </a:r>
            <a:r>
              <a:rPr dirty="0"/>
              <a:t> 곳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진창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빠지고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물속에</a:t>
            </a:r>
            <a:r>
              <a:rPr dirty="0"/>
              <a:t> </a:t>
            </a:r>
            <a:r>
              <a:rPr dirty="0" err="1"/>
              <a:t>들어왔으니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홍수가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집어삼킵니다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8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sink in the miry depths, where there is no foothold.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come into the deep waters; the floods engulf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조롱으로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상했고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근심으로</a:t>
            </a:r>
            <a:r>
              <a:rPr dirty="0"/>
              <a:t> </a:t>
            </a:r>
            <a:r>
              <a:rPr dirty="0" err="1"/>
              <a:t>어쩔</a:t>
            </a:r>
            <a:r>
              <a:rPr dirty="0"/>
              <a:t> 줄 </a:t>
            </a:r>
            <a:r>
              <a:rPr dirty="0" err="1"/>
              <a:t>모르겠습니다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동정을</a:t>
            </a:r>
            <a:r>
              <a:rPr dirty="0"/>
              <a:t> </a:t>
            </a:r>
            <a:r>
              <a:rPr dirty="0" err="1"/>
              <a:t>구했지만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없었고</a:t>
            </a:r>
            <a:r>
              <a:rPr dirty="0"/>
              <a:t> </a:t>
            </a:r>
            <a:r>
              <a:rPr dirty="0" err="1"/>
              <a:t>위로해</a:t>
            </a:r>
            <a:r>
              <a:rPr dirty="0"/>
              <a:t> 줄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찾았지만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Scorn has broken my heart and has left me helpless; I looked for sympathy,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but there was none, for comforters, but I found none.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그들이 나더러 먹으라고 쓸개를 주었고 내가 목마르다고 식초를 마시게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put gall in my food and gave me vinegar for my thirst.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 앞에 차려진 밥상이 덫이 되게 하시고 그들이 누리는 평화로움이 함정이 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90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table set before them become a snare;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it become retribution and a trap.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 눈이 어두워져 보지 못하게 하시고 그들 등이 영원히 굽어지게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their eyes be darkened so they cannot see, and their backs be bent forever.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주의 진노를 그들에게 쏟아 부으시고 주의 격렬한 분노로 그들을 덮치소서.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Pour out your wrath on them; let your fierce anger overtake them.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그들이 있는 곳이 황폐하게 돼 그들의 장막에 아무도 살지 못하게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their place be deserted; let there be no one to dwell in their tents.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맞은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핍박하고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상처받은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고통에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they persecute those you wound and talk about the pain of those you hurt.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그들의 죄 위에 죄를 더해 그들이 주께 용서받지 못하게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Charge them with crime upon crime; do not let them share in your salvation.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그들을 생명책에서 지워 버려 의인들과 함께 기록되지 못하게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they be blotted out of the book of life and not be listed with the righteous.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지쳤고</a:t>
            </a:r>
            <a:r>
              <a:rPr dirty="0"/>
              <a:t> </a:t>
            </a:r>
            <a:r>
              <a:rPr dirty="0" err="1"/>
              <a:t>슬픔으로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차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건지게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in pain and distress; may your salvation, O God, protect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달라</a:t>
            </a:r>
            <a:r>
              <a:rPr dirty="0"/>
              <a:t> </a:t>
            </a:r>
            <a:r>
              <a:rPr dirty="0" err="1"/>
              <a:t>외치다</a:t>
            </a:r>
            <a:r>
              <a:rPr dirty="0"/>
              <a:t> </a:t>
            </a:r>
            <a:r>
              <a:rPr dirty="0" err="1"/>
              <a:t>지쳤고</a:t>
            </a:r>
            <a:r>
              <a:rPr dirty="0"/>
              <a:t> 내 </a:t>
            </a:r>
            <a:r>
              <a:rPr dirty="0" err="1"/>
              <a:t>목은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빠지도록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기다립니다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5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worn out calling for help; my throat is parched.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fail, looking for my God.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하나님의 이름을 찬송하고 감사하며 주께 영광 돌리겠습니다.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praise God's name in song and glorify him with thanksgiving.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소 한 </a:t>
            </a:r>
            <a:r>
              <a:rPr dirty="0" err="1"/>
              <a:t>마리보다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뿔과</a:t>
            </a:r>
            <a:r>
              <a:rPr dirty="0"/>
              <a:t> </a:t>
            </a:r>
            <a:r>
              <a:rPr dirty="0" err="1"/>
              <a:t>발굽</a:t>
            </a:r>
            <a:r>
              <a:rPr dirty="0"/>
              <a:t>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황소</a:t>
            </a:r>
            <a:r>
              <a:rPr dirty="0"/>
              <a:t> 한 </a:t>
            </a:r>
            <a:r>
              <a:rPr dirty="0" err="1"/>
              <a:t>마리보다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더 </a:t>
            </a:r>
            <a:r>
              <a:rPr dirty="0" err="1"/>
              <a:t>기뻐하실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94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please the LORD more than an ox,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 than a bull with its horns and hoofs.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74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겸손한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살아나리라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poor will see and be glad -- you who seek God, may your hearts live!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사로잡힌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모른</a:t>
            </a:r>
            <a:r>
              <a:rPr dirty="0"/>
              <a:t> </a:t>
            </a:r>
            <a:r>
              <a:rPr dirty="0" err="1"/>
              <a:t>척하지</a:t>
            </a:r>
            <a:r>
              <a:rPr dirty="0"/>
              <a:t> </a:t>
            </a:r>
            <a:r>
              <a:rPr dirty="0" err="1"/>
              <a:t>않으신다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hears the needy and does not despise his captive people.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하늘과 땅이 그분을 찬양하고 바다와 그 안에 움직이는 모든 것도 그분을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heaven and earth praise him, the seas and all that move in them,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구원하실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지으시리라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정착해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</a:t>
            </a:r>
            <a:r>
              <a:rPr dirty="0" err="1"/>
              <a:t>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will save Zion and rebuild the cities of Judah.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people will settle there and possess it;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 </a:t>
            </a:r>
            <a:r>
              <a:rPr dirty="0" err="1"/>
              <a:t>종들의</a:t>
            </a:r>
            <a:r>
              <a:rPr dirty="0"/>
              <a:t> </a:t>
            </a:r>
            <a:r>
              <a:rPr dirty="0" err="1"/>
              <a:t>씨가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기업으로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6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children of his servants will inherit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love his name will dwell there.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내 </a:t>
            </a:r>
            <a:r>
              <a:rPr dirty="0" err="1"/>
              <a:t>머리털보다</a:t>
            </a:r>
            <a:r>
              <a:rPr dirty="0"/>
              <a:t> </a:t>
            </a:r>
            <a:r>
              <a:rPr dirty="0" err="1"/>
              <a:t>많습니다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까닭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내 </a:t>
            </a:r>
            <a:r>
              <a:rPr dirty="0" err="1"/>
              <a:t>적이</a:t>
            </a:r>
            <a:r>
              <a:rPr dirty="0"/>
              <a:t> 돼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멸망시키려는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강합니다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훔치지도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</a:t>
            </a:r>
            <a:r>
              <a:rPr dirty="0" err="1"/>
              <a:t>억지로</a:t>
            </a:r>
            <a:r>
              <a:rPr dirty="0"/>
              <a:t> </a:t>
            </a:r>
            <a:r>
              <a:rPr dirty="0" err="1"/>
              <a:t>물어</a:t>
            </a:r>
            <a:r>
              <a:rPr dirty="0"/>
              <a:t> </a:t>
            </a:r>
            <a:r>
              <a:rPr dirty="0" err="1"/>
              <a:t>주게</a:t>
            </a:r>
            <a:r>
              <a:rPr dirty="0"/>
              <a:t> </a:t>
            </a:r>
            <a:r>
              <a:rPr dirty="0" err="1"/>
              <a:t>생겼습니다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40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hate me without reason outnumber the hairs of my head;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are my enemies without cause, those who seek to destroy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forced to restore what I did not steal.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오 하나님이여, 내 어리석음을 주께서 아시니 내 죄를 주께 숨길 수가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know my folly, O God; my guilt is not hidden from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6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오 </a:t>
            </a:r>
            <a:r>
              <a:rPr dirty="0" err="1"/>
              <a:t>만군의</a:t>
            </a:r>
            <a:r>
              <a:rPr dirty="0"/>
              <a:t> 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나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망신을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나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those who hope in you not be disgraced because of me,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Almighty; may those who seek you not be put to shame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me, O God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주를 위해 곤욕을 참아 내려니 내 얼굴이 수치로 범벅이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 endure scorn for your sake, and shame covers my 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내 형제들에게 외면당하고 내 어머니의 아들들에게 소외당했습니다.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a stranger to my brothers, an alien to my own mother's sons;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주의 집을 향한 열정이 나를 삼키고 주를 모욕하는 사람들의 욕설이 내게 쏟아집니다.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7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zeal for your house consumes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insults of those who insult you fall on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1503</Words>
  <Application>Microsoft Office PowerPoint</Application>
  <PresentationFormat>와이드스크린</PresentationFormat>
  <Paragraphs>144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2022-09-07T07:20:01Z</dcterms:modified>
</cp:coreProperties>
</file>