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쫓는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 A </a:t>
            </a:r>
            <a:r>
              <a:rPr dirty="0" err="1"/>
              <a:t>Shiggaion</a:t>
            </a:r>
            <a:r>
              <a:rPr dirty="0"/>
              <a:t> of David, which he sang to the LORD concerning Cush,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Benjamite. O LORD my God, I take refuge in you; save and deliver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all who pursue me,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방패는 마음이 올바른 사람들을 구원하시는 하나님께 있도다.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shield is God Most High, who saves the upright in heart.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하나님은 공정한 재판장이시요, 악인들에게는 날마다 분노하시는 분이십니다.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is a righteous judge, a God who expresses his wrath every day.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사람이 뉘우치지 않으면 그 칼을 가실 것이며 그 활시위를 당겨 준비하십니다.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does not relent, he will sharpen his sword; he will bend and string his bow.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하나님이 죽이는 무기를 준비하시며 불화살을 당길 채비를 하고 계시도다.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prepared his deadly weapons; he makes ready his flaming arrows.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보라. 악인이 악을 품고 있으며 해악을 잉태해 거짓을 낳았도다.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is pregnant with evil and conceives trouble gives birth to disillusionment.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땅을 파서 웅덩이를 만들더니 자기가 만든 구덩이에 자기가 빠졌도다.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digs a hole and scoops it out falls into the pit he has made.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자기가 꾸민 재난이 자신의 머리로 떨어지고 그 포악함이 그의 정수리에 떨어지리라.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1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trouble he causes recoils on himself;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violence comes down on his own head.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의로우신 여호와를 찬양하고 지극히 높으신 여호와의 이름을 노래하리라.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thanks to the LORD because of his righteousness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sing praise to the name of the LORD Most High.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줄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사자같이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물어뜯고</a:t>
            </a:r>
            <a:r>
              <a:rPr dirty="0"/>
              <a:t> </a:t>
            </a:r>
            <a:r>
              <a:rPr dirty="0" err="1"/>
              <a:t>갈기갈기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they will tear me like a lion and rip me to pieces with no one to rescue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 내 하나님이여, 만약 내가 이 일을 했다면, 그래서 내 손에 죄악이 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 my God, if I have done this and there is guilt on my hands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화해한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행동으로</a:t>
            </a:r>
            <a:r>
              <a:rPr dirty="0"/>
              <a:t> </a:t>
            </a:r>
            <a:r>
              <a:rPr dirty="0" err="1"/>
              <a:t>갚았거나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적에게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6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done evil to him who is at peace with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without cause have robbed my foe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4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내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쫓아와</a:t>
            </a:r>
            <a:r>
              <a:rPr dirty="0"/>
              <a:t> </a:t>
            </a:r>
            <a:r>
              <a:rPr dirty="0" err="1"/>
              <a:t>붙잡게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짓밟아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땅속에</a:t>
            </a:r>
            <a:r>
              <a:rPr dirty="0"/>
              <a:t> </a:t>
            </a:r>
            <a:r>
              <a:rPr dirty="0" err="1"/>
              <a:t>묻게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내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먼지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my enemy pursue and overtake me; let him trample my life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ground and make me sleep in the dust.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진노하며</a:t>
            </a:r>
            <a:r>
              <a:rPr dirty="0"/>
              <a:t> </a:t>
            </a:r>
            <a:r>
              <a:rPr dirty="0" err="1"/>
              <a:t>일어나소서</a:t>
            </a:r>
            <a:r>
              <a:rPr dirty="0"/>
              <a:t>. 내 </a:t>
            </a:r>
            <a:r>
              <a:rPr dirty="0" err="1"/>
              <a:t>적들에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명하소서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7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Arise, O LORD, in your anger; rise up against the rage of my enemies.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Awake, my God; decree justice.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민족들 가운데 모인 무리가 주를 에워싸리니 그들을 위해서 높은 자리로 돌아오소서.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assembled peoples gather around you. Rule over them from on high;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1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심판하시니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, 내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성실함에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판단하소서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49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LORD judge the peoples. Judge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according to my righteousness, according to my integrity, O Most High.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끊으시고</a:t>
            </a:r>
            <a:r>
              <a:rPr dirty="0"/>
              <a:t> </a:t>
            </a:r>
            <a:r>
              <a:rPr dirty="0" err="1"/>
              <a:t>의인들을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살피는</a:t>
            </a:r>
            <a:r>
              <a:rPr dirty="0"/>
              <a:t> </a:t>
            </a:r>
            <a:r>
              <a:rPr dirty="0" err="1"/>
              <a:t>분이시기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righteous God, who searches minds and hearts,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to an end the violence of the wicked and make the righteous secure.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715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2022-09-06T13:06:08Z</dcterms:modified>
</cp:coreProperties>
</file>