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오 여호와여, 내가 주를 믿으니 내가 결코 수치를 당하지 않게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Psalm 71 In you, O LORD, I have taken refuge; let me never be put to shame.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내 적들이 나를 욕하고, 숨어서 내 영혼을 노리는 사람들이 서로 음모를 꾸밉니다.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my enemies speak against me; those who wait to kill me conspire together.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388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“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버리셨으니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쫓아가</a:t>
            </a:r>
            <a:r>
              <a:rPr dirty="0"/>
              <a:t> </a:t>
            </a:r>
            <a:r>
              <a:rPr dirty="0" err="1"/>
              <a:t>잡으라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구하지</a:t>
            </a:r>
            <a:r>
              <a:rPr dirty="0"/>
              <a:t> </a:t>
            </a:r>
            <a:r>
              <a:rPr dirty="0" err="1"/>
              <a:t>못하리라”고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927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say, "God has forsaken him; pursue him and seize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no one will rescue him."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오 하나님이여, 나를 멀리하지 마소서. 내 하나님이여, 어서 와서 나를 도우소서.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 not far from me, O God; come quickly, O my God, to help me.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내 </a:t>
            </a:r>
            <a:r>
              <a:rPr dirty="0" err="1"/>
              <a:t>적들이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당하고</a:t>
            </a:r>
            <a:r>
              <a:rPr dirty="0"/>
              <a:t> </a:t>
            </a:r>
            <a:r>
              <a:rPr dirty="0" err="1"/>
              <a:t>멸망하게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해치려는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치욕과</a:t>
            </a:r>
            <a:r>
              <a:rPr dirty="0"/>
              <a:t> </a:t>
            </a:r>
            <a:r>
              <a:rPr dirty="0" err="1"/>
              <a:t>불명예로</a:t>
            </a:r>
            <a:r>
              <a:rPr dirty="0"/>
              <a:t> </a:t>
            </a:r>
            <a:r>
              <a:rPr dirty="0" err="1"/>
              <a:t>뒤덮이게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32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my accusers perish in shame;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those who want to harm me be covered with scorn and disgrace.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그러나 내게는 항상 소망이 있으니 내가 더욱더 주를 찬양하겠습니다.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as for me, I will always have hope; I will praise you more and more.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내가 셀 수 없는 주의 의와 주의 구원을 내 입으로 하루 종일 말하겠습니다.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916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mouth will tell of your righteousness, of your salvation all day long,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I know not its measure.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내가 주 하나님의 힘으로 가서 주의 의를, 오직 주의 의만을 선포하겠습니다.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412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come and proclaim your mighty acts, O Sovereign LORD;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proclaim your righteousness, yours alone.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오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어릴</a:t>
            </a:r>
            <a:r>
              <a:rPr dirty="0"/>
              <a:t> </a:t>
            </a:r>
            <a:r>
              <a:rPr dirty="0" err="1"/>
              <a:t>때부터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가르쳐</a:t>
            </a:r>
            <a:r>
              <a:rPr dirty="0"/>
              <a:t> </a:t>
            </a:r>
            <a:r>
              <a:rPr dirty="0" err="1"/>
              <a:t>주셔서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지금도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놀라운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선포하는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243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my youth, O God, you have taught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this day I declare your marvelous deeds.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177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오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늙어</a:t>
            </a:r>
            <a:r>
              <a:rPr dirty="0"/>
              <a:t> </a:t>
            </a:r>
            <a:r>
              <a:rPr dirty="0" err="1"/>
              <a:t>백발이</a:t>
            </a:r>
            <a:r>
              <a:rPr dirty="0"/>
              <a:t> </a:t>
            </a:r>
            <a:r>
              <a:rPr dirty="0" err="1"/>
              <a:t>돼도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능력을</a:t>
            </a:r>
            <a:r>
              <a:rPr dirty="0"/>
              <a:t> </a:t>
            </a:r>
            <a:r>
              <a:rPr dirty="0" err="1"/>
              <a:t>다음</a:t>
            </a:r>
            <a:r>
              <a:rPr dirty="0"/>
              <a:t> </a:t>
            </a:r>
            <a:r>
              <a:rPr dirty="0" err="1"/>
              <a:t>세대에</a:t>
            </a:r>
            <a:r>
              <a:rPr dirty="0"/>
              <a:t> </a:t>
            </a:r>
            <a:r>
              <a:rPr dirty="0" err="1"/>
              <a:t>전할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권능을</a:t>
            </a:r>
            <a:r>
              <a:rPr dirty="0"/>
              <a:t> </a:t>
            </a:r>
            <a:r>
              <a:rPr dirty="0" err="1"/>
              <a:t>장차</a:t>
            </a:r>
            <a:r>
              <a:rPr dirty="0"/>
              <a:t> 올 </a:t>
            </a:r>
            <a:r>
              <a:rPr dirty="0" err="1"/>
              <a:t>세대에</a:t>
            </a:r>
            <a:r>
              <a:rPr dirty="0"/>
              <a:t> </a:t>
            </a:r>
            <a:r>
              <a:rPr dirty="0" err="1"/>
              <a:t>전할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버리지</a:t>
            </a:r>
            <a:r>
              <a:rPr dirty="0"/>
              <a:t> </a:t>
            </a:r>
            <a:r>
              <a:rPr dirty="0" err="1"/>
              <a:t>마소서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906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when I am old and gray, do not forsake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God, till I declare your power to the next generation,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might to all who are to come.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083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오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위대한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행하신</a:t>
            </a:r>
            <a:r>
              <a:rPr dirty="0"/>
              <a:t> 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의가</a:t>
            </a:r>
            <a:r>
              <a:rPr dirty="0"/>
              <a:t> </a:t>
            </a:r>
            <a:r>
              <a:rPr dirty="0" err="1"/>
              <a:t>너무도</a:t>
            </a:r>
            <a:r>
              <a:rPr dirty="0"/>
              <a:t> </a:t>
            </a:r>
            <a:r>
              <a:rPr dirty="0" err="1"/>
              <a:t>높습니다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오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주와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있겠습니까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233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righteousness reaches to the skies, O God, you who have done great things.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Who, O God, is like you?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주의 의로 나를 구하시고 피하게 하소서. 내게 귀 기울여 나를 구원하소서.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689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Rescue me and deliver me in your righteousness;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turn your ear to me and save me.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87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비록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크고도</a:t>
            </a:r>
            <a:r>
              <a:rPr dirty="0"/>
              <a:t> </a:t>
            </a:r>
            <a:r>
              <a:rPr dirty="0" err="1"/>
              <a:t>심한</a:t>
            </a:r>
            <a:r>
              <a:rPr dirty="0"/>
              <a:t> </a:t>
            </a:r>
            <a:r>
              <a:rPr dirty="0" err="1"/>
              <a:t>고통을</a:t>
            </a:r>
            <a:r>
              <a:rPr dirty="0"/>
              <a:t> </a:t>
            </a:r>
            <a:r>
              <a:rPr dirty="0" err="1"/>
              <a:t>맛보게</a:t>
            </a:r>
            <a:r>
              <a:rPr dirty="0"/>
              <a:t> </a:t>
            </a:r>
            <a:r>
              <a:rPr dirty="0" err="1"/>
              <a:t>하셨지만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이제는</a:t>
            </a:r>
            <a:r>
              <a:rPr dirty="0"/>
              <a:t> 내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회복시키시고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끌어올리실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705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you have made me see troubles, many and bitter,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restore my life again; from the depths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earth you will again bring me up.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주께서 나를 더욱 성공하게 하시고 여러 모로 나를 위로하실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will increase my honor and comfort me once again.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854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오 내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하프로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찬양하리니</a:t>
            </a:r>
            <a:r>
              <a:rPr dirty="0"/>
              <a:t>, 곧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진리를</a:t>
            </a:r>
            <a:r>
              <a:rPr dirty="0"/>
              <a:t> </a:t>
            </a:r>
            <a:r>
              <a:rPr dirty="0" err="1"/>
              <a:t>찬양하겠습니다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오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거룩하신</a:t>
            </a:r>
            <a:r>
              <a:rPr dirty="0"/>
              <a:t> </a:t>
            </a:r>
            <a:r>
              <a:rPr dirty="0" err="1"/>
              <a:t>분이여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하프로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찬송하겠습니다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133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praise you with the harp for your faithfulness, O my God;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sing praise to you with the lyre, O Holy One of Israel.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796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노래할</a:t>
            </a:r>
            <a:r>
              <a:rPr dirty="0"/>
              <a:t> 때 내 </a:t>
            </a:r>
            <a:r>
              <a:rPr dirty="0" err="1"/>
              <a:t>입술이</a:t>
            </a:r>
            <a:r>
              <a:rPr dirty="0"/>
              <a:t> </a:t>
            </a:r>
            <a:r>
              <a:rPr dirty="0" err="1"/>
              <a:t>기뻐서</a:t>
            </a:r>
            <a:r>
              <a:rPr dirty="0"/>
              <a:t> </a:t>
            </a:r>
            <a:r>
              <a:rPr dirty="0" err="1"/>
              <a:t>부르르</a:t>
            </a:r>
            <a:r>
              <a:rPr dirty="0"/>
              <a:t> 떨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구원하신</a:t>
            </a:r>
            <a:r>
              <a:rPr dirty="0"/>
              <a:t> 내 </a:t>
            </a:r>
            <a:r>
              <a:rPr dirty="0" err="1"/>
              <a:t>영혼이</a:t>
            </a:r>
            <a:r>
              <a:rPr dirty="0"/>
              <a:t> </a:t>
            </a:r>
            <a:r>
              <a:rPr dirty="0" err="1"/>
              <a:t>말입니다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340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lips will shout for joy when I sing praise to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I, whom you have redeemed.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내 </a:t>
            </a:r>
            <a:r>
              <a:rPr dirty="0" err="1"/>
              <a:t>혀도</a:t>
            </a:r>
            <a:r>
              <a:rPr dirty="0"/>
              <a:t> </a:t>
            </a:r>
            <a:r>
              <a:rPr dirty="0" err="1"/>
              <a:t>하루</a:t>
            </a:r>
            <a:r>
              <a:rPr dirty="0"/>
              <a:t> </a:t>
            </a:r>
            <a:r>
              <a:rPr dirty="0" err="1"/>
              <a:t>종일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의를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해치려던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수치와</a:t>
            </a:r>
            <a:r>
              <a:rPr dirty="0"/>
              <a:t> </a:t>
            </a:r>
            <a:r>
              <a:rPr dirty="0" err="1"/>
              <a:t>망신을</a:t>
            </a:r>
            <a:r>
              <a:rPr dirty="0"/>
              <a:t> </a:t>
            </a:r>
            <a:r>
              <a:rPr dirty="0" err="1"/>
              <a:t>당했기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302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tongue will tell of your righteous acts all day long,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those who wanted to harm me have been put to shame and confusion.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955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피할</a:t>
            </a:r>
            <a:r>
              <a:rPr dirty="0"/>
              <a:t> </a:t>
            </a:r>
            <a:r>
              <a:rPr dirty="0" err="1"/>
              <a:t>반석이</a:t>
            </a:r>
            <a:r>
              <a:rPr dirty="0"/>
              <a:t> </a:t>
            </a:r>
            <a:r>
              <a:rPr dirty="0" err="1"/>
              <a:t>되셔서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언제든지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쉴 수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주는</a:t>
            </a:r>
            <a:r>
              <a:rPr dirty="0"/>
              <a:t> 내 </a:t>
            </a:r>
            <a:r>
              <a:rPr dirty="0" err="1"/>
              <a:t>바위시요</a:t>
            </a:r>
            <a:r>
              <a:rPr dirty="0"/>
              <a:t> 내 </a:t>
            </a:r>
            <a:r>
              <a:rPr dirty="0" err="1"/>
              <a:t>산성이시니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구원하라</a:t>
            </a:r>
            <a:r>
              <a:rPr dirty="0"/>
              <a:t> </a:t>
            </a:r>
            <a:r>
              <a:rPr dirty="0" err="1"/>
              <a:t>명령하소서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345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my rock of refuge, to which I can always go; give the command to save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 are my rock and my fortress.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오 내 하나님이여, 악인의 손에서, 악하고 잔인한 사람들의 손에서 나를 구하소서.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588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Deliver me, O my God, from the hand of the wicked,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grasp of evil and cruel men.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오 주 하나님이여, 주께서는 내 소망이 되시며 내 어린 시절부터 내 의지가 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you have been my hope, O Sovereign LORD, my confidence since my youth.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모태에서부터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의지했고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내 </a:t>
            </a:r>
            <a:r>
              <a:rPr dirty="0" err="1"/>
              <a:t>어머니의</a:t>
            </a:r>
            <a:r>
              <a:rPr dirty="0"/>
              <a:t> </a:t>
            </a:r>
            <a:r>
              <a:rPr dirty="0" err="1"/>
              <a:t>뱃속에서</a:t>
            </a:r>
            <a:r>
              <a:rPr dirty="0"/>
              <a:t> </a:t>
            </a:r>
            <a:r>
              <a:rPr dirty="0" err="1"/>
              <a:t>끌어내신</a:t>
            </a:r>
            <a:r>
              <a:rPr dirty="0"/>
              <a:t> </a:t>
            </a:r>
            <a:r>
              <a:rPr dirty="0" err="1"/>
              <a:t>분은</a:t>
            </a:r>
            <a:r>
              <a:rPr dirty="0"/>
              <a:t> </a:t>
            </a:r>
            <a:r>
              <a:rPr dirty="0" err="1"/>
              <a:t>주시니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찬양하겠습니다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996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birth I have relied on you; you brought me forth from my mother's womb.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ever praise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나는 많은 사람들이 이상하게 쳐다보는 사람이 됐으나 주는 내 강한 피난처십니다.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have become like a portent to many, but you are my strong refuge.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내 </a:t>
            </a:r>
            <a:r>
              <a:rPr dirty="0" err="1"/>
              <a:t>입이</a:t>
            </a:r>
            <a:r>
              <a:rPr dirty="0"/>
              <a:t> </a:t>
            </a:r>
            <a:r>
              <a:rPr dirty="0" err="1"/>
              <a:t>하루</a:t>
            </a:r>
            <a:r>
              <a:rPr dirty="0"/>
              <a:t> </a:t>
            </a:r>
            <a:r>
              <a:rPr dirty="0" err="1"/>
              <a:t>종일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찬양하는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찬란한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차게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My mouth is filled with your praise, declaring your splendor all day long.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내가 늙어도 내치지 마시고 내 기운이 다 떨어져도 나를 버리지 마소서.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559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cast me away when I am old;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forsake me when my strength is gone.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1083</Words>
  <Application>Microsoft Office PowerPoint</Application>
  <PresentationFormat>와이드스크린</PresentationFormat>
  <Paragraphs>102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2022-09-07T07:23:00Z</dcterms:modified>
</cp:coreProperties>
</file>