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하나님이여, 왕에게 주의 판단력을 주시고 왕의 아들에게 주의 의를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99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72 Of Solomon. Endow the king with your justice, O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royal son with your righteousness.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다시스와</a:t>
            </a:r>
            <a:r>
              <a:rPr dirty="0"/>
              <a:t> </a:t>
            </a:r>
            <a:r>
              <a:rPr dirty="0" err="1"/>
              <a:t>머나먼</a:t>
            </a:r>
            <a:r>
              <a:rPr dirty="0"/>
              <a:t> </a:t>
            </a:r>
            <a:r>
              <a:rPr dirty="0" err="1"/>
              <a:t>섬들의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조공을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스바와</a:t>
            </a:r>
            <a:r>
              <a:rPr dirty="0"/>
              <a:t> </a:t>
            </a:r>
            <a:r>
              <a:rPr dirty="0" err="1"/>
              <a:t>시바의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85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kings of Tarshish and of distant shores will bring tribute to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kings of Sheba and </a:t>
            </a:r>
            <a:r>
              <a:rPr dirty="0" err="1"/>
              <a:t>Seba</a:t>
            </a:r>
            <a:r>
              <a:rPr dirty="0"/>
              <a:t> will present him gifts.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모든 왕들이 그에게 절하고 모든 민족들이 그를 섬길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kings will bow down to him and all nations will serve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부르짖을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건지고</a:t>
            </a:r>
            <a:r>
              <a:rPr dirty="0"/>
              <a:t> </a:t>
            </a:r>
            <a:r>
              <a:rPr dirty="0" err="1"/>
              <a:t>도와줄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건질</a:t>
            </a:r>
            <a:r>
              <a:rPr dirty="0"/>
              <a:t> </a:t>
            </a:r>
            <a:r>
              <a:rPr dirty="0" err="1"/>
              <a:t>것이며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will deliver the needy who cry out, the afflicted who have no one to help.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줄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take pity on the weak and the needy and save the needy from death.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속임수와</a:t>
            </a:r>
            <a:r>
              <a:rPr dirty="0"/>
              <a:t> </a:t>
            </a:r>
            <a:r>
              <a:rPr dirty="0" err="1"/>
              <a:t>폭력에서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귀할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18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rescue them from oppression and violence,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precious is their blood in his sight.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장수할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! </a:t>
            </a:r>
            <a:r>
              <a:rPr dirty="0" err="1"/>
              <a:t>스바의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기도가</a:t>
            </a:r>
            <a:r>
              <a:rPr dirty="0"/>
              <a:t> </a:t>
            </a:r>
            <a:r>
              <a:rPr dirty="0" err="1"/>
              <a:t>끊이지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칭찬하는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40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Long may he live! May gold from Sheba be given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people ever pray for him and bless him all day long.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곡식이</a:t>
            </a:r>
            <a:r>
              <a:rPr dirty="0"/>
              <a:t> </a:t>
            </a:r>
            <a:r>
              <a:rPr dirty="0" err="1"/>
              <a:t>풍성해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쏟아져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레바논의</a:t>
            </a:r>
            <a:r>
              <a:rPr dirty="0"/>
              <a:t> </a:t>
            </a:r>
            <a:r>
              <a:rPr dirty="0" err="1"/>
              <a:t>백향목처럼</a:t>
            </a:r>
            <a:r>
              <a:rPr dirty="0"/>
              <a:t> </a:t>
            </a:r>
            <a:r>
              <a:rPr dirty="0" err="1"/>
              <a:t>물결치고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들풀처럼</a:t>
            </a:r>
            <a:r>
              <a:rPr dirty="0"/>
              <a:t> </a:t>
            </a:r>
            <a:r>
              <a:rPr dirty="0" err="1"/>
              <a:t>무성하게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3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grain abound throughout the land; on the tops of the hills may it sway.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its fruit flourish like Lebanon; let it thrive like the grass of the field.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39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계속될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존재하는</a:t>
            </a:r>
            <a:r>
              <a:rPr dirty="0"/>
              <a:t> 한 </a:t>
            </a:r>
            <a:r>
              <a:rPr dirty="0" err="1"/>
              <a:t>지속될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복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사람이라</a:t>
            </a:r>
            <a:r>
              <a:rPr dirty="0"/>
              <a:t> </a:t>
            </a:r>
            <a:r>
              <a:rPr dirty="0" err="1"/>
              <a:t>부르게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19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his name endure forever; may it continue as long as the sun.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nations will be blessed through him, and they will call him blessed.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74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하나님뿐입니다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be to the LORD God, the God of Israel, who alone does marvelous deeds.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268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영광으로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,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2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his glorious name forever;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whole earth be filled with his glory. Amen and Amen.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그가 주의 백성들을 의롭게 판단하고 주의 가난한 사람들을 공평하게 판단할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judge your people in righteousness, your afflicted ones with justice.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이것으로 이새의 아들 다윗의 기도가 끝납니다.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concludes the prayers of David son of Jesse.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산들이 백성들에게 평안을 주고 작은 언덕들도 의로 평화로워질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7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mountains will bring prosperity to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hills the fruit of righteousness.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판단해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주며</a:t>
            </a:r>
            <a:r>
              <a:rPr dirty="0"/>
              <a:t> </a:t>
            </a:r>
            <a:r>
              <a:rPr dirty="0" err="1"/>
              <a:t>억압하는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defend the afflicted among the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save the children of the needy; he will crush the oppressor.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해가 존재하는 한, 달이 존재하는 한 온 세대에 걸쳐 백성들이 주를 경외하게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endure as long as the sun, as long as the moon, through all generations.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왕이 잔디밭에 비가 내리듯 소나기가 땅을 적시듯 나아올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be like rain falling on a mown field, like showers watering the earth.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다스릴 때 의인들이 번성하고 달이 없어질 때까지 그 번영이 계속될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7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days the righteous will flourish;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prosperity will abound till the moon is no 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왕은 바다에서 바다까지, 강에서 땅 끝까지 다스릴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rule from sea to sea and from the River to the ends of the earth.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광야에 있는 사람들이 그 앞에서 절하고 그의 적들이 먼지를 핥을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desert tribes will bow before him and his enemies will lick the dust.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825</Words>
  <Application>Microsoft Office PowerPoint</Application>
  <PresentationFormat>와이드스크린</PresentationFormat>
  <Paragraphs>81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2022-09-07T07:32:06Z</dcterms:modified>
</cp:coreProperties>
</file>