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하나님은 진정 이스라엘에게 선하시고 마음이 깨끗한 사람에게 선하신 분이지만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06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73 A psalm of Asaph. Surely God is good to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those who are pure in heart.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30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백성들도</a:t>
            </a:r>
            <a:r>
              <a:rPr dirty="0"/>
              <a:t> </a:t>
            </a:r>
            <a:r>
              <a:rPr dirty="0" err="1"/>
              <a:t>이곳으로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찬 </a:t>
            </a:r>
            <a:r>
              <a:rPr dirty="0" err="1"/>
              <a:t>물을</a:t>
            </a:r>
            <a:r>
              <a:rPr dirty="0"/>
              <a:t> 다 </a:t>
            </a:r>
            <a:r>
              <a:rPr dirty="0" err="1"/>
              <a:t>마셔</a:t>
            </a:r>
            <a:r>
              <a:rPr dirty="0"/>
              <a:t> </a:t>
            </a:r>
            <a:r>
              <a:rPr dirty="0" err="1"/>
              <a:t>버리듯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마셔</a:t>
            </a:r>
            <a:r>
              <a:rPr dirty="0"/>
              <a:t> </a:t>
            </a:r>
            <a:r>
              <a:rPr dirty="0" err="1"/>
              <a:t>버리는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their people turn to them and drink up waters in abundance.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12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그러면서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알겠느냐</a:t>
            </a:r>
            <a:r>
              <a:rPr dirty="0"/>
              <a:t>? </a:t>
            </a:r>
            <a:r>
              <a:rPr dirty="0" err="1"/>
              <a:t>지극히</a:t>
            </a:r>
            <a:r>
              <a:rPr dirty="0"/>
              <a:t> </a:t>
            </a:r>
            <a:r>
              <a:rPr dirty="0" err="1"/>
              <a:t>높으신</a:t>
            </a:r>
            <a:r>
              <a:rPr dirty="0"/>
              <a:t> </a:t>
            </a:r>
            <a:r>
              <a:rPr dirty="0" err="1"/>
              <a:t>이가</a:t>
            </a:r>
            <a:r>
              <a:rPr dirty="0"/>
              <a:t> 뭘 </a:t>
            </a:r>
            <a:r>
              <a:rPr dirty="0" err="1"/>
              <a:t>알겠느냐</a:t>
            </a:r>
            <a:r>
              <a:rPr dirty="0"/>
              <a:t>?”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say, "How can God know? Does the Most High have knowledge?"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 불경한 사람들을 좀 보라. 세상에서 번영하며 부를 쌓는구나.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This is what the wicked are like -- always carefree, they increase in wealth.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내 마음을 정결하게 지키고 내가 손을 씻어 죄 없이 한 것이 헛일이었던가!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15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in vain have I kept my heart pure;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vain have I washed my hands in innocence.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내가 하루 종일 병들어 있고 아침마다 벌을 받고 있으니 말입니다.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day long I have been plagued; I have been punished every morning.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762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“</a:t>
            </a: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살겠다”라고</a:t>
            </a:r>
            <a:r>
              <a:rPr dirty="0"/>
              <a:t> </a:t>
            </a:r>
            <a:r>
              <a:rPr dirty="0" err="1"/>
              <a:t>했다면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자녀들을</a:t>
            </a:r>
            <a:r>
              <a:rPr dirty="0"/>
              <a:t> </a:t>
            </a:r>
            <a:r>
              <a:rPr dirty="0" err="1"/>
              <a:t>배신하는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됐을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I had said, "I will speak thus," I would have betrayed your children.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내가 이 모든 것을 이해하려고 애쓰다가 너무 답답한 나머지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 tried to understand all this, it was oppressive to me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하나님의 성소로 들어가 그때서야 결론을 얻었습니다.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till I entered the sanctuary of God; then I understood their final destiny.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주께서는 정말 그들을 미끄러운 곳에 세워 두셨고 멸망에 던지셨습니다.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Surely you place them on slippery ground; you cast them down to ruin.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그들이 멸망하는 게 얼마나 갑작스럽던지! 그들이 공포에 완전히 휩쓸려 버렸습니다!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suddenly are they destroyed, completely swept away by terrors!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나로 말하자면 발이 걸려 하마터면 미끄러질 뻔했습니다.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as for me, my feet had almost slipped; I had nearly lost my foothold.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잠에서</a:t>
            </a:r>
            <a:r>
              <a:rPr dirty="0"/>
              <a:t> </a:t>
            </a:r>
            <a:r>
              <a:rPr dirty="0" err="1"/>
              <a:t>깨어나면</a:t>
            </a:r>
            <a:r>
              <a:rPr dirty="0"/>
              <a:t> </a:t>
            </a:r>
            <a:r>
              <a:rPr dirty="0" err="1"/>
              <a:t>꿈이</a:t>
            </a:r>
            <a:r>
              <a:rPr dirty="0"/>
              <a:t> </a:t>
            </a:r>
            <a:r>
              <a:rPr dirty="0" err="1"/>
              <a:t>사라지듯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깨어나시면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형상조차</a:t>
            </a:r>
            <a:r>
              <a:rPr dirty="0"/>
              <a:t> </a:t>
            </a:r>
            <a:r>
              <a:rPr dirty="0" err="1"/>
              <a:t>무시하실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83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dream when one awakes, so when you arise,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O Lord, you will despise them as fantasies.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내 마음이 괴롭고 내 창자가 뒤틀린 듯 아팠습니다.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my heart was grieved and my spirit embittered,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어리석었고 무지했습니다. 내가 주 앞에서 짐승 같았습니다.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was senseless and ignorant; I was a brute beast before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그럼에도</a:t>
            </a:r>
            <a:r>
              <a:rPr dirty="0"/>
              <a:t> </a:t>
            </a:r>
            <a:r>
              <a:rPr dirty="0" err="1"/>
              <a:t>불구하고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주와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오른손을</a:t>
            </a:r>
            <a:r>
              <a:rPr dirty="0"/>
              <a:t> </a:t>
            </a:r>
            <a:r>
              <a:rPr dirty="0" err="1"/>
              <a:t>붙들어</a:t>
            </a:r>
            <a:r>
              <a:rPr dirty="0"/>
              <a:t> </a:t>
            </a:r>
            <a:r>
              <a:rPr dirty="0" err="1"/>
              <a:t>주십니다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I am always with you; you hold me by my right hand.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주의 지혜로 나를 인도하시고 나중에 나를 영광스러운 곳으로 데려가실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guide me with your counsel, and afterward you will take me into glory.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하늘에서 주 말고 내게 누가 있겠습니까? 땅에서도 내가 바라는 것은 주밖에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Whom have I in heaven but you? And earth has nothing I desire besides you.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089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내 </a:t>
            </a:r>
            <a:r>
              <a:rPr dirty="0" err="1"/>
              <a:t>몸과</a:t>
            </a:r>
            <a:r>
              <a:rPr dirty="0"/>
              <a:t> 내 </a:t>
            </a:r>
            <a:r>
              <a:rPr dirty="0" err="1"/>
              <a:t>마음은</a:t>
            </a:r>
            <a:r>
              <a:rPr dirty="0"/>
              <a:t> 다 </a:t>
            </a:r>
            <a:r>
              <a:rPr dirty="0" err="1"/>
              <a:t>쇠약해졌지만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내 </a:t>
            </a:r>
            <a:r>
              <a:rPr dirty="0" err="1"/>
              <a:t>마음의</a:t>
            </a:r>
            <a:r>
              <a:rPr dirty="0"/>
              <a:t> </a:t>
            </a:r>
            <a:r>
              <a:rPr dirty="0" err="1"/>
              <a:t>힘이요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영원히</a:t>
            </a:r>
            <a:r>
              <a:rPr dirty="0"/>
              <a:t> </a:t>
            </a:r>
            <a:r>
              <a:rPr dirty="0" err="1"/>
              <a:t>지속되는</a:t>
            </a:r>
            <a:r>
              <a:rPr dirty="0"/>
              <a:t> 내 </a:t>
            </a:r>
            <a:r>
              <a:rPr dirty="0" err="1"/>
              <a:t>몫입니다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25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flesh and my heart may fail,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God is the strength of my heart and my portion forever.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219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멀리하는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간음하는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다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멸망시키셨습니다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420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are far from you will perish;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destroy all who are unfaithful to you.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113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좋습니다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주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믿어</a:t>
            </a:r>
            <a:r>
              <a:rPr dirty="0"/>
              <a:t> </a:t>
            </a:r>
            <a:r>
              <a:rPr dirty="0" err="1"/>
              <a:t>왔기에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일들을</a:t>
            </a:r>
            <a:r>
              <a:rPr dirty="0"/>
              <a:t> 다 </a:t>
            </a:r>
            <a:r>
              <a:rPr dirty="0" err="1"/>
              <a:t>선포할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7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as for me, it is good to be near God.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made the Sovereign LORD my refuge; I will tell of all your deeds.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악인들이 잘되는 것을 보고 그 어리석은 사람들을 부러워했기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 envied the arrogant when I saw the prosperity of the wicked.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그들은 아무 문제도 없고 도무지 힘을 잃지 않습니다.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have no struggles; their bodies are healthy and strong.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남들처럼 걱정 근심이 있는 것도 아니고 남들처럼 병에 걸리는 것도 아닙니다.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378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free from the burdens common to man;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not plagued by human 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그러므로 그 목에는 교만이라는 목걸이를 걸었고 그 몸에는 폭력이라는 옷을 걸쳤습니다.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Therefore pride is their necklace; they clothe themselves with violence.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번들거리는 눈빛으로 뻐기면서 다니고 그 마음속 생각은 방탕하기 이를 데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681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their callous hearts comes iniquity;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evil conceits of their minds know no limits.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그들이 갈 데까지 다 가서 악의에 찬 말을 하고 들어줄 수 없는 오만한 말을 입에 담습니다.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scoff, and speak with malice; in their arrogance they threaten oppression.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73장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입으로는 하늘을 대적하고 혀로는 안 가 본 땅이 없습니다.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Their mouths lay claim to heaven, and their tongues take possession of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1008</Words>
  <Application>Microsoft Office PowerPoint</Application>
  <PresentationFormat>와이드스크린</PresentationFormat>
  <Paragraphs>100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2022-09-07T07:36:33Z</dcterms:modified>
</cp:coreProperties>
</file>