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95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왜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버리셨습니까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왜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목장에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양들에게</a:t>
            </a:r>
            <a:r>
              <a:rPr dirty="0"/>
              <a:t> </a:t>
            </a:r>
            <a:r>
              <a:rPr dirty="0" err="1"/>
              <a:t>뿜어내십니까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46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74 A maskil of Asaph. Why have you rejected us forever,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God? Why does your anger smolder against the sheep of your pasture?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97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적들이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더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조롱하겠습니까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욕하도록</a:t>
            </a:r>
            <a:r>
              <a:rPr dirty="0"/>
              <a:t> </a:t>
            </a:r>
            <a:r>
              <a:rPr dirty="0" err="1"/>
              <a:t>두시겠습니까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694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long will the enemy mock you, O God?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the foe revile your name forever?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주께서는 왜 주의 손, 곧 주의 오른손을 거두십니까? 주의 품에서 손을 빼 저들을 치소서!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6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you hold back your hand, your right hand?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it from the folds of your garment and destroy them!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015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옛적부터</a:t>
            </a:r>
            <a:r>
              <a:rPr dirty="0"/>
              <a:t> 내 </a:t>
            </a:r>
            <a:r>
              <a:rPr dirty="0" err="1"/>
              <a:t>왕이셨습니다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이 </a:t>
            </a: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한가운데서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갖다</a:t>
            </a:r>
            <a:r>
              <a:rPr dirty="0"/>
              <a:t> </a:t>
            </a:r>
            <a:r>
              <a:rPr dirty="0" err="1"/>
              <a:t>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you, O God, are my king from of old; you bring salvation upon the earth.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주께서 힘으로 바다를 가르셨고 바다 가운데 있던 괴물의 머리를 깨뜨리셨습니다.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52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you who split open the sea by your power;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broke the heads of the monster in the waters.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거대한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짐승의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산산조각</a:t>
            </a:r>
            <a:r>
              <a:rPr dirty="0"/>
              <a:t> </a:t>
            </a:r>
            <a:r>
              <a:rPr dirty="0" err="1"/>
              <a:t>내셨고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광야의</a:t>
            </a:r>
            <a:r>
              <a:rPr dirty="0"/>
              <a:t> </a:t>
            </a:r>
            <a:r>
              <a:rPr dirty="0" err="1"/>
              <a:t>생물들에게</a:t>
            </a:r>
            <a:r>
              <a:rPr dirty="0"/>
              <a:t> </a:t>
            </a:r>
            <a:r>
              <a:rPr dirty="0" err="1"/>
              <a:t>먹이로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45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you who crushed the heads of Leviathan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gave him as food to the creatures of the desert.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주께서는 또한 샘물과 강물을 여셨고 강력한 강물을 말려 버리기도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455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you who opened up springs and streams;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dried up the ever flowing rivers.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낮도 주의 것이요, 밤도 주의 것입니다! 해도 달도 주께서 달아 두셨습니다.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day is yours, and yours also the night; you established the sun and moon.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땅의 모든 경계도 주께서 세우셨고 여름도 겨울도 주께서 만드신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094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you who set all the boundaries of the earth;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made both summer and winter.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8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적들이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욕한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기억하소서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어리석게도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모독했습니다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07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how the enemy has mocked you, O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foolish people have reviled your name.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오,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비둘기의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악인들의</a:t>
            </a:r>
            <a:r>
              <a:rPr dirty="0"/>
              <a:t> </a:t>
            </a:r>
            <a:r>
              <a:rPr dirty="0" err="1"/>
              <a:t>소굴에</a:t>
            </a:r>
            <a:r>
              <a:rPr dirty="0"/>
              <a:t> </a:t>
            </a:r>
            <a:r>
              <a:rPr dirty="0" err="1"/>
              <a:t>넘겨주지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무리를</a:t>
            </a:r>
            <a:r>
              <a:rPr dirty="0"/>
              <a:t> </a:t>
            </a:r>
            <a:r>
              <a:rPr dirty="0" err="1"/>
              <a:t>영영</a:t>
            </a:r>
            <a:r>
              <a:rPr dirty="0"/>
              <a:t> </a:t>
            </a:r>
            <a:r>
              <a:rPr dirty="0" err="1"/>
              <a:t>잊지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79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hand over the life of your dove to wild beasts;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forget the lives of your afflicted people forever.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944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옛날부터</a:t>
            </a:r>
            <a:r>
              <a:rPr dirty="0"/>
              <a:t> 사 </a:t>
            </a:r>
            <a:r>
              <a:rPr dirty="0" err="1"/>
              <a:t>놓으신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구원하신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소유로</a:t>
            </a:r>
            <a:r>
              <a:rPr dirty="0"/>
              <a:t> </a:t>
            </a:r>
            <a:r>
              <a:rPr dirty="0" err="1"/>
              <a:t>삼으신</a:t>
            </a:r>
            <a:r>
              <a:rPr dirty="0"/>
              <a:t> </a:t>
            </a:r>
            <a:r>
              <a:rPr dirty="0" err="1"/>
              <a:t>지파를</a:t>
            </a:r>
            <a:r>
              <a:rPr dirty="0"/>
              <a:t> </a:t>
            </a:r>
            <a:r>
              <a:rPr dirty="0" err="1"/>
              <a:t>기억하소서</a:t>
            </a:r>
            <a:r>
              <a:rPr dirty="0"/>
              <a:t>.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시온</a:t>
            </a:r>
            <a:r>
              <a:rPr dirty="0"/>
              <a:t> </a:t>
            </a:r>
            <a:r>
              <a:rPr dirty="0" err="1"/>
              <a:t>산도</a:t>
            </a:r>
            <a:r>
              <a:rPr dirty="0"/>
              <a:t> </a:t>
            </a:r>
            <a:r>
              <a:rPr dirty="0" err="1"/>
              <a:t>기억하소서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32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the people you purchased of old, the tribe of your inheritance,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you redeemed -- Mount Zion, where you dwelt.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주의 언약을 생각해 주소서. 땅의 어두운 곳이 폭력배들로 득실거립니다.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66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regard for your covenant,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because haunts of violence fill the dark places of the land.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오, </a:t>
            </a:r>
            <a:r>
              <a:rPr dirty="0" err="1"/>
              <a:t>억압당하는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돌아오는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궁핍한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찬양하게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45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let the oppressed retreat in disgrace;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poor and needy praise your name.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생각을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모독하는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기억하소서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107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Rise up, O God, and defend your cause;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how fools mock you all day long.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적들의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지나치지</a:t>
            </a:r>
            <a:r>
              <a:rPr dirty="0"/>
              <a:t> </a:t>
            </a:r>
            <a:r>
              <a:rPr dirty="0" err="1"/>
              <a:t>마소서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일어나는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소동이</a:t>
            </a:r>
            <a:r>
              <a:rPr dirty="0"/>
              <a:t> </a:t>
            </a:r>
            <a:r>
              <a:rPr dirty="0" err="1"/>
              <a:t>점점</a:t>
            </a:r>
            <a:r>
              <a:rPr dirty="0"/>
              <a:t> 더 </a:t>
            </a:r>
            <a:r>
              <a:rPr dirty="0" err="1"/>
              <a:t>많아지고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91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ignore the clamor of your adversaries,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uproar of your enemies, which rises continually.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걸음을</a:t>
            </a:r>
            <a:r>
              <a:rPr dirty="0"/>
              <a:t> 이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멸망에</a:t>
            </a:r>
            <a:r>
              <a:rPr dirty="0"/>
              <a:t> </a:t>
            </a:r>
            <a:r>
              <a:rPr dirty="0" err="1"/>
              <a:t>올려놓으소서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멸망은</a:t>
            </a:r>
            <a:r>
              <a:rPr dirty="0"/>
              <a:t> </a:t>
            </a:r>
            <a:r>
              <a:rPr dirty="0" err="1"/>
              <a:t>적들이</a:t>
            </a:r>
            <a:r>
              <a:rPr dirty="0"/>
              <a:t> </a:t>
            </a:r>
            <a:r>
              <a:rPr dirty="0" err="1"/>
              <a:t>성소에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74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 your steps toward these everlasting ruins,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this destruction the enemy has brought on the sanctuary.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주의 적들이 주의 백성들 가운데서 으르렁거리고 자기 깃대를 표적으로 세웠습니다.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94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foes roared in the place where you met with us;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set up their standards as signs.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그들은 나무숲을 베려고 도끼를 휘두르는 사람들처럼 보였습니다.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behaved like men wielding axes to cut through a thicket of trees.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그들은 그 도끼와 망치로 그 안의 조각품들을 모두 단숨에 깨부숴 버렸고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smashed all the carved paneling with their axes and hatchets.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주의 성소에 불을 질렀으며 주의 이름이 계신 곳을 땅에 처박아 더럽혔습니다.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63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burned your sanctuary to the ground;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defiled the dwelling place of your Name.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418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이곳을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쳐부수리라</a:t>
            </a:r>
            <a:r>
              <a:rPr dirty="0"/>
              <a:t>” </a:t>
            </a:r>
            <a:r>
              <a:rPr dirty="0" err="1"/>
              <a:t>하면서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경배하던</a:t>
            </a:r>
            <a:r>
              <a:rPr dirty="0"/>
              <a:t> </a:t>
            </a:r>
            <a:r>
              <a:rPr dirty="0" err="1"/>
              <a:t>곳들을</a:t>
            </a:r>
            <a:r>
              <a:rPr dirty="0"/>
              <a:t> 다 </a:t>
            </a:r>
            <a:r>
              <a:rPr dirty="0" err="1"/>
              <a:t>불태웠습니다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07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 in their hearts, "We will crush them completely!"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burned every place where God was worshiped in the land.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우리에게는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표적도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예언자도</a:t>
            </a:r>
            <a:r>
              <a:rPr dirty="0"/>
              <a:t> </a:t>
            </a:r>
            <a:r>
              <a:rPr dirty="0" err="1"/>
              <a:t>없으며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이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갈지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41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are given no miraculous signs; no prophets are left,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none of us knows how long this will be.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959</Words>
  <Application>Microsoft Office PowerPoint</Application>
  <PresentationFormat>와이드스크린</PresentationFormat>
  <Paragraphs>101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2022-09-07T07:41:55Z</dcterms:modified>
</cp:coreProperties>
</file>