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오 </a:t>
            </a:r>
            <a:r>
              <a:rPr dirty="0" err="1"/>
              <a:t>하나님이여</a:t>
            </a:r>
            <a:r>
              <a:rPr dirty="0"/>
              <a:t>,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주께</a:t>
            </a:r>
            <a:r>
              <a:rPr dirty="0"/>
              <a:t> </a:t>
            </a:r>
            <a:r>
              <a:rPr dirty="0" err="1"/>
              <a:t>감사를</a:t>
            </a:r>
            <a:r>
              <a:rPr dirty="0"/>
              <a:t> </a:t>
            </a:r>
            <a:r>
              <a:rPr dirty="0" err="1"/>
              <a:t>드립니다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이름이</a:t>
            </a:r>
            <a:r>
              <a:rPr dirty="0"/>
              <a:t> </a:t>
            </a:r>
            <a:r>
              <a:rPr dirty="0" err="1"/>
              <a:t>가까이</a:t>
            </a:r>
            <a:r>
              <a:rPr dirty="0"/>
              <a:t> </a:t>
            </a:r>
            <a:r>
              <a:rPr dirty="0" err="1"/>
              <a:t>있으니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놀라운</a:t>
            </a:r>
            <a:r>
              <a:rPr dirty="0"/>
              <a:t> </a:t>
            </a:r>
            <a:r>
              <a:rPr dirty="0" err="1"/>
              <a:t>일들이</a:t>
            </a:r>
            <a:r>
              <a:rPr dirty="0"/>
              <a:t> </a:t>
            </a:r>
            <a:r>
              <a:rPr dirty="0" err="1"/>
              <a:t>선포됩니다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128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75 For the director of music. To the tune of "Do Not Destroy."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psalm of Asaph. A song. We give thanks to you, O God, we give thanks,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your Name is near; men tell of your wonderful deeds.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악인들의 뿔은 주께서 모두 꺾으실 것이나 의인들의 뿔은 높이 들릴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467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cut off the horns of all the wicked,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horns of the righteous will be lifted up.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주께서 말씀하십니다. “내가 시간을 정해 바르게 심판하리라.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 say, "I choose the appointed time; it is I who judge uprightly.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이 땅과 땅 위에 사는 모든 사람이 흩어질 때 내가 그 기둥을 굳게 붙잡고 있으리라. (셀라)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When the earth and all its people quake, it is I who hold its pillars firm. Selah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내가 거만한 사람들에게는 ‘바보처럼 굴지 말라’고 했고 악인들에게는 ‘뿔을 들지 말라.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140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arrogant I say, `Boast no more,' and to the wicked,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`Do not lift up your horns.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너희 뿔을 높이 들지 말고 뻣뻣한 목으로 말하지 말라’고 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Do not lift your horns against heaven; do not speak with outstretched neck.'"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왜냐하면 높이는 일이 동쪽이나 서쪽이나 남쪽에서 오는 것이 아니기 때문입니다.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No one from the east or the west or from the desert can exalt a man.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오직 재판장이신 하나님께서 누구는 낮추시고 누구는 높이시는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it is God who judges: He brings one down, he exalts another.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0186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손에는</a:t>
            </a:r>
            <a:r>
              <a:rPr dirty="0"/>
              <a:t> 한 </a:t>
            </a:r>
            <a:r>
              <a:rPr dirty="0" err="1"/>
              <a:t>잔이</a:t>
            </a:r>
            <a:r>
              <a:rPr dirty="0"/>
              <a:t> </a:t>
            </a:r>
            <a:r>
              <a:rPr dirty="0" err="1"/>
              <a:t>있는데</a:t>
            </a:r>
            <a:r>
              <a:rPr dirty="0"/>
              <a:t> 그 </a:t>
            </a:r>
            <a:r>
              <a:rPr dirty="0" err="1"/>
              <a:t>잔에는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가지가</a:t>
            </a:r>
            <a:r>
              <a:rPr dirty="0"/>
              <a:t> </a:t>
            </a:r>
            <a:r>
              <a:rPr dirty="0" err="1"/>
              <a:t>섞여</a:t>
            </a:r>
            <a:r>
              <a:rPr dirty="0"/>
              <a:t> </a:t>
            </a:r>
            <a:r>
              <a:rPr dirty="0" err="1"/>
              <a:t>거품이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포도주가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가득</a:t>
            </a:r>
            <a:r>
              <a:rPr dirty="0"/>
              <a:t> </a:t>
            </a:r>
            <a:r>
              <a:rPr dirty="0" err="1"/>
              <a:t>담겨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 </a:t>
            </a:r>
            <a:r>
              <a:rPr dirty="0" err="1"/>
              <a:t>그분이</a:t>
            </a:r>
            <a:r>
              <a:rPr dirty="0"/>
              <a:t> 그 </a:t>
            </a:r>
            <a:r>
              <a:rPr dirty="0" err="1"/>
              <a:t>잔을</a:t>
            </a:r>
            <a:r>
              <a:rPr dirty="0"/>
              <a:t> </a:t>
            </a:r>
            <a:r>
              <a:rPr dirty="0" err="1"/>
              <a:t>쏟아</a:t>
            </a:r>
            <a:r>
              <a:rPr dirty="0"/>
              <a:t> </a:t>
            </a:r>
            <a:r>
              <a:rPr dirty="0" err="1"/>
              <a:t>부으시면</a:t>
            </a:r>
            <a:r>
              <a:rPr dirty="0"/>
              <a:t>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악인들이</a:t>
            </a:r>
            <a:r>
              <a:rPr dirty="0"/>
              <a:t> </a:t>
            </a:r>
            <a:r>
              <a:rPr dirty="0" err="1"/>
              <a:t>들이키고</a:t>
            </a:r>
            <a:r>
              <a:rPr dirty="0"/>
              <a:t> </a:t>
            </a:r>
            <a:r>
              <a:rPr dirty="0" err="1"/>
              <a:t>들이켜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찌끼까지</a:t>
            </a:r>
            <a:r>
              <a:rPr dirty="0"/>
              <a:t> </a:t>
            </a:r>
            <a:r>
              <a:rPr dirty="0" err="1"/>
              <a:t>남김없이</a:t>
            </a:r>
            <a:r>
              <a:rPr dirty="0"/>
              <a:t> </a:t>
            </a:r>
            <a:r>
              <a:rPr dirty="0" err="1"/>
              <a:t>마실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908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hand of the LORD is a cup full of foaming wine mixed with spices;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pours it out, and all the wicked of the earth drink it down to its very dregs.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그러나 나는 영원히 선포할 것입니다. 야곱의 하나님을 찬양할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As for me, I will declare this forever; I will sing praise to the God of Jacob.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459</Words>
  <Application>Microsoft Office PowerPoint</Application>
  <PresentationFormat>와이드스크린</PresentationFormat>
  <Paragraphs>38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2022-09-07T07:53:14Z</dcterms:modified>
</cp:coreProperties>
</file>