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유다에 하나님이 알려지셨고 이스라엘에서 그 이름이 위대합니다.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31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76 For the director of music. With stringed instruments.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psalm of Asaph. A song. In Judah God is known; his name is great in Israel.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분노는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찬송이</a:t>
            </a:r>
            <a:r>
              <a:rPr dirty="0"/>
              <a:t> 될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진노에서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허리띠처럼</a:t>
            </a:r>
            <a:r>
              <a:rPr dirty="0"/>
              <a:t> </a:t>
            </a:r>
            <a:r>
              <a:rPr dirty="0" err="1"/>
              <a:t>묶어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721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your wrath against men brings you praise,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survivors of your wrath are restrained.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서원하고</a:t>
            </a:r>
            <a:r>
              <a:rPr dirty="0"/>
              <a:t> 그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이루라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주위의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땅들은</a:t>
            </a:r>
            <a:r>
              <a:rPr dirty="0"/>
              <a:t> </a:t>
            </a:r>
            <a:r>
              <a:rPr dirty="0" err="1"/>
              <a:t>두려워해야</a:t>
            </a:r>
            <a:r>
              <a:rPr dirty="0"/>
              <a:t> 할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27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vows to the LORD your God and fulfill them;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all the neighboring lands bring gifts to the One to be feared.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그분이 통치자들의 영을 잘라 내실 것이니 세상의 왕들이 그분을 두려워할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breaks the spirit of rulers; he is feared by the kings of the earth.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살렘에 그 장막이 있고 시온에 그분이 계시는 곳이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tent is in Salem, his dwelling place in Zion.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거기서 그분은 화살과 방패와 칼과 전쟁 무기를 다 부수셨습니다.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04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he broke the flashing arrows, the shields and the swords,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weapons of war. Selah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주께서는 눈부시게 빛나고 사냥감이 있는 산들보다 뛰어나십니다.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are resplendent with light, more majestic than mountains rich with game.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용감한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약탈을</a:t>
            </a:r>
            <a:r>
              <a:rPr dirty="0"/>
              <a:t> </a:t>
            </a:r>
            <a:r>
              <a:rPr dirty="0" err="1"/>
              <a:t>당해</a:t>
            </a:r>
            <a:r>
              <a:rPr dirty="0"/>
              <a:t> </a:t>
            </a:r>
            <a:r>
              <a:rPr dirty="0" err="1"/>
              <a:t>잠이</a:t>
            </a:r>
            <a:r>
              <a:rPr dirty="0"/>
              <a:t> </a:t>
            </a:r>
            <a:r>
              <a:rPr dirty="0" err="1"/>
              <a:t>들었으니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용사들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그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쓸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160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Valiant men lie plundered, they sleep their last sleep;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one of the warriors can lift his hands.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오 야곱의 하나님이여, 주의 꾸지람에 말도, 전차도 기절해 버렸습니다.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 your rebuke, O God of Jacob, both horse and chariot lie still.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경외할 분은 오직 하나님뿐이십니다. 주께서 한번 노하시면 누가 주 앞에 서겠습니까?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alone are to be feared. Who can stand before you when you are angry?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주께서 심판하시는 소리가 하늘에서 들려왔을 때 이 땅은 두려워 꼼짝도 하지 못했습니다.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heaven you pronounced judgment, and the land feared and was quiet --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심판하려고</a:t>
            </a:r>
            <a:r>
              <a:rPr dirty="0"/>
              <a:t> </a:t>
            </a:r>
            <a:r>
              <a:rPr dirty="0" err="1"/>
              <a:t>일어나신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연약한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구하시려는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you, O God, rose up to judge, to save all the afflicted of the land. Selah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462</Words>
  <Application>Microsoft Office PowerPoint</Application>
  <PresentationFormat>와이드스크린</PresentationFormat>
  <Paragraphs>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2022-09-07T07:54:18Z</dcterms:modified>
</cp:coreProperties>
</file>