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목소리로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그랬더니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0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77 For the director of music. For Jeduthun. Of Asaph.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cried out to God for help; I cried out to God to hear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0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연약하기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붙잡혀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때를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99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thought, "To this I will appeal: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years of the right hand of the Most High."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기억하겠습니다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기적들을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내겠습니다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remember the deeds of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I will remember your miracles of long ago.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또한 주의 모든 일들을 깊이 생각하고 주께서 하신 일들을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meditate on all your works and consider all your mighty deeds.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오 하나님이여, 주의 길은 거룩합니다. 우리 하나님처럼 위대한 신이 어디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ways, O God, are holy. What god is so great as our God?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8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일으키시는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1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the God who performs miracles;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display your power among the peoples.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 그 팔로 주의 백성들을, 야곱과 요셉의 아들들을 구원하시지 않으셨습니까!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0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mighty arm you redeemed your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descendants of Jacob and Joseph.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물들이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보고는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저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몸서리를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saw you, O God, the waters saw you and writhed;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very depths were convulsed.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부었고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내보냈으며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화살도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날아다녔습니다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clouds poured down water, the skies resounded with thunder;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arrows flashed back and forth.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번개가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번쩍거렸으며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흔들리고</a:t>
            </a:r>
            <a:r>
              <a:rPr dirty="0"/>
              <a:t> </a:t>
            </a:r>
            <a:r>
              <a:rPr dirty="0" err="1"/>
              <a:t>요동쳤습니다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thunder was heard in the whirlwind,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lightning lit up the world; the earth trembled and quaked.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큰 물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발자국은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7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path led through the sea, your way through the mighty waters,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your footprints were not seen.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지치지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뻗었고</a:t>
            </a:r>
            <a:r>
              <a:rPr dirty="0"/>
              <a:t> 내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위로받기조차</a:t>
            </a:r>
            <a:r>
              <a:rPr dirty="0"/>
              <a:t> </a:t>
            </a:r>
            <a:r>
              <a:rPr dirty="0" err="1"/>
              <a:t>거절했습니다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4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in distress, I sought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night I stretched out untiring hands and my soul refused to be comforted.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주께서는 주의 백성들을 양 떼처럼 모세와 아론의 손으로 인도하셨습니다.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led your people like a flock by the hand of Moses and Aaron.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생각하면서</a:t>
            </a:r>
            <a:r>
              <a:rPr dirty="0"/>
              <a:t> </a:t>
            </a:r>
            <a:r>
              <a:rPr dirty="0" err="1"/>
              <a:t>속상해했습니다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원망할</a:t>
            </a:r>
            <a:r>
              <a:rPr dirty="0"/>
              <a:t> </a:t>
            </a:r>
            <a:r>
              <a:rPr dirty="0" err="1"/>
              <a:t>수밖에</a:t>
            </a:r>
            <a:r>
              <a:rPr dirty="0"/>
              <a:t> </a:t>
            </a:r>
            <a:r>
              <a:rPr dirty="0" err="1"/>
              <a:t>없었고</a:t>
            </a:r>
            <a:r>
              <a:rPr dirty="0"/>
              <a:t> 내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어쩔</a:t>
            </a:r>
            <a:r>
              <a:rPr dirty="0"/>
              <a:t> 줄 </a:t>
            </a:r>
            <a:r>
              <a:rPr dirty="0" err="1"/>
              <a:t>몰랐습니다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6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remembered you, O God, and I groaned; I mused,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spirit grew faint.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주께서 눈을 감지도 못하게 하시니 너무 괴로워서 말도 못하겠습니다.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kept my eyes from closing; I was too troubled to speak.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옛날, 오래 전 일을 생각해 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thought about the former days, the years of long ago;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부르던</a:t>
            </a:r>
            <a:r>
              <a:rPr dirty="0"/>
              <a:t> 내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영에게</a:t>
            </a:r>
            <a:r>
              <a:rPr dirty="0"/>
              <a:t> </a:t>
            </a:r>
            <a:r>
              <a:rPr dirty="0" err="1"/>
              <a:t>곰곰이</a:t>
            </a:r>
            <a:r>
              <a:rPr dirty="0"/>
              <a:t> </a:t>
            </a:r>
            <a:r>
              <a:rPr dirty="0" err="1"/>
              <a:t>물어봅니다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remembered my songs in the night. My heart mused and my spirit inquired: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“여호와께서 영원히 버리시려나? 더 이상 은총을 베풀지 않으시려나?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"Will the Lord reject forever? Will he never show his favor again?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 신실하신 사랑이 영원히 그쳤는가? 그 약속이 영원히 끝장나 버렸나?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Has his unfailing love vanished forever? Has his promise failed for all time?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2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은혜</a:t>
            </a:r>
            <a:r>
              <a:rPr dirty="0"/>
              <a:t> </a:t>
            </a:r>
            <a:r>
              <a:rPr dirty="0" err="1"/>
              <a:t>베푸시기를</a:t>
            </a:r>
            <a:r>
              <a:rPr dirty="0"/>
              <a:t> </a:t>
            </a:r>
            <a:r>
              <a:rPr dirty="0" err="1"/>
              <a:t>잊어버리셨나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진노하셔서</a:t>
            </a:r>
            <a:r>
              <a:rPr dirty="0"/>
              <a:t> 그 </a:t>
            </a:r>
            <a:r>
              <a:rPr dirty="0" err="1"/>
              <a:t>부드럽던</a:t>
            </a:r>
            <a:r>
              <a:rPr dirty="0"/>
              <a:t> </a:t>
            </a:r>
            <a:r>
              <a:rPr dirty="0" err="1"/>
              <a:t>자비의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거두셨나</a:t>
            </a:r>
            <a:r>
              <a:rPr dirty="0"/>
              <a:t>?”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God forgotten to be merciful? Has he in anger withheld his compassion?"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799</Words>
  <Application>Microsoft Office PowerPoint</Application>
  <PresentationFormat>와이드스크린</PresentationFormat>
  <Paragraphs>85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2022-09-07T07:56:24Z</dcterms:modified>
</cp:coreProperties>
</file>