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48" autoAdjust="0"/>
    <p:restoredTop sz="94807"/>
  </p:normalViewPr>
  <p:slideViewPr>
    <p:cSldViewPr snapToGrid="0" snapToObjects="1">
      <p:cViewPr varScale="1">
        <p:scale>
          <a:sx n="90" d="100"/>
          <a:sy n="90" d="100"/>
        </p:scale>
        <p:origin x="216" y="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내 백성들아, 내 가르침을 들으라. 내 입으로 하는 말에 귀 기울이라.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78 A maskil of Asaph. O my people, hear my teaching;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words of my mouth.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그들은 하나님의 언약을 지키지 않았고 그 율법대로 살기를 거부했다.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did not keep God's covenant and refused to live by his law.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하나님께서 하신 일들과 자기들에게 보여 주신 그 놀라운 일들을 다 잊어버렸다.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forgot what he had done, the wonders he had shown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땅 </a:t>
            </a:r>
            <a:r>
              <a:rPr dirty="0" err="1"/>
              <a:t>소안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일으키신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잊은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miracles in the sight of their fathers in the land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region of </a:t>
            </a:r>
            <a:r>
              <a:rPr dirty="0" err="1"/>
              <a:t>Zoan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바다를 가르고 물을 벽처럼 세우셔서 그들을 그 가운데로 지나가게 하신 것을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6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divided the sea and led them through;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water stand firm like a wall.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그러고 나서 하나님께서 낮에는 구름으로, 밤에는 불빛으로 그들을 인도하셨고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guided them with the cloud by day and with light from the fire all night.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광야에서 바위를 쪼개 바닷물만큼 많은 물을 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split the rocks in the desert and gave them water as abundant as the seas;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바위의 쪼개진 틈에서도 시내를 내 강물처럼 흐르게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brought streams out of a rocky crag and made water flow down like rivers.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성나게</a:t>
            </a:r>
            <a:r>
              <a:rPr dirty="0"/>
              <a:t> </a:t>
            </a:r>
            <a:r>
              <a:rPr dirty="0" err="1"/>
              <a:t>함으로써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더더욱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continued to sin against him, rebelling in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Most High.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욕심껏 음식을 구하면서 의도적으로 하나님을 시험했다.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willfully put God to the test by demanding the food they craved.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4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음식상을</a:t>
            </a:r>
            <a:r>
              <a:rPr dirty="0"/>
              <a:t> </a:t>
            </a:r>
            <a:r>
              <a:rPr dirty="0" err="1"/>
              <a:t>준비하시겠는가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spoke against God, saying, "Can God spread a table in the desert?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내가 입을 열어 비유를 들고 옛날부터 전해 오는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비밀스러운 </a:t>
            </a:r>
            <a:r>
              <a:rPr dirty="0"/>
              <a:t>일들을 말해 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4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open my mouth in parables,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utter hidden things, things from of old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치셨더니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시내가</a:t>
            </a:r>
            <a:r>
              <a:rPr dirty="0"/>
              <a:t> </a:t>
            </a:r>
            <a:r>
              <a:rPr dirty="0" err="1"/>
              <a:t>줄줄</a:t>
            </a:r>
            <a:r>
              <a:rPr dirty="0"/>
              <a:t> </a:t>
            </a:r>
            <a:r>
              <a:rPr dirty="0" err="1"/>
              <a:t>넘쳤는데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마련하시겠는가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8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struck the rock, water gushed out, and streams flowed abundantly.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But</a:t>
            </a:r>
            <a:r>
              <a:rPr dirty="0"/>
              <a:t> can he also give us food? Can he supply meat for his people?"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진노하셨다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붙었고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8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heard them, he was very angry; his fire broke out against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wrath rose against Israel,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그들이 하나님을 믿지 않았고 그 구원을 의지하지 않았기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they did not believe in God or trust in his deliverance.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그런데도 그분은 저 높이 있는 구름에게 명령하시고 하늘 문을 열어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he gave a command to the skies above and opened the doors of the heavens;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만나를 비같이 내려 하늘의 곡식을 그 백성들에게 주셨도다.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rained down manna for the people to eat, he gave them the grain of heaven.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그래서 사람이 천사의 빵을 먹게 된 것이다. 그것도 충분히 먹을 만큼 보내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Men ate the bread of angels; he sent them all the food they could eat.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그분은 하늘에서 동쪽 바람이 불게 하시고 능력으로 남쪽 바람을 보내셨다.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8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let loose the east wind from the heavens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led forth the south wind by his power.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먼지가</a:t>
            </a:r>
            <a:r>
              <a:rPr dirty="0"/>
              <a:t> </a:t>
            </a:r>
            <a:r>
              <a:rPr dirty="0" err="1"/>
              <a:t>일듯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모래알처럼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새들이었다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rained meat down on them like dust, flying birds like sand on the seashore.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그분은 새들이 그 진영 안에, 그들이 사는 곳에 떨어지게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made them come down inside their camp, all around their tents.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배부를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실컷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욕심</a:t>
            </a:r>
            <a:r>
              <a:rPr dirty="0"/>
              <a:t> </a:t>
            </a:r>
            <a:r>
              <a:rPr dirty="0" err="1"/>
              <a:t>부린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2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ate till they had more than enough,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had given them what they craved.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그것은 우리가 들어서 아는 것이고 우리 조상들이 우리에게 전해 준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we have heard and known, what our fathers have told 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그들은 그 욕망을 벗어던질 줄 몰랐다. 그 음식이 아직 그들의 입속에 있을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1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before they turned from the food they craved,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while it was still in their mouths,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닥쳤다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청년들을</a:t>
            </a:r>
            <a:r>
              <a:rPr dirty="0"/>
              <a:t> </a:t>
            </a:r>
            <a:r>
              <a:rPr dirty="0" err="1"/>
              <a:t>뽑아내</a:t>
            </a:r>
            <a:r>
              <a:rPr dirty="0"/>
              <a:t> </a:t>
            </a:r>
            <a:r>
              <a:rPr dirty="0" err="1"/>
              <a:t>죽이신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7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anger rose against them; he put to death the sturdiest among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cutting down the young men of Israel.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 모든 것에도 그들은 여전히 죄를 지었고 하나님의 놀라운 일들을 보고도 믿지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spite of all this, they kept on sinning; in spite of his wonders,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believe.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날들을</a:t>
            </a:r>
            <a:r>
              <a:rPr dirty="0"/>
              <a:t> </a:t>
            </a:r>
            <a:r>
              <a:rPr dirty="0" err="1"/>
              <a:t>보내게</a:t>
            </a:r>
            <a:r>
              <a:rPr dirty="0"/>
              <a:t> </a:t>
            </a:r>
            <a:r>
              <a:rPr dirty="0" err="1"/>
              <a:t>하셨으며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세월을</a:t>
            </a:r>
            <a:r>
              <a:rPr dirty="0"/>
              <a:t> </a:t>
            </a:r>
            <a:r>
              <a:rPr dirty="0" err="1"/>
              <a:t>고통스럽게</a:t>
            </a:r>
            <a:r>
              <a:rPr dirty="0"/>
              <a:t> </a:t>
            </a:r>
            <a:r>
              <a:rPr dirty="0" err="1"/>
              <a:t>끝나게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ended their days in futility and their years in terror.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죽이시자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그때서야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간절하게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1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God slew them, they would seek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eagerly turned to him again.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반석이심을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구속자이심을</a:t>
            </a:r>
            <a:r>
              <a:rPr dirty="0"/>
              <a:t> </a:t>
            </a:r>
            <a:r>
              <a:rPr dirty="0" err="1"/>
              <a:t>기억했던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remembered that God was their Rock,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God Most High was their Redeemer.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그러나 여전히 입만 놀릴 뿐 혀로는 거짓말을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7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then they would flatter him with their mouths,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lying to him with their tongues;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마음은 하나님께 충성되지 못했고 하나님의 언약에 성실하지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hearts were not loyal to him, they were not faithful to his covenant.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불쌍한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가득해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용서하시고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 몇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솟구치는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참으신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0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was merciful; he forgave their iniquities and did not destroy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Time after time he restrained his anger and did not stir up his full wrath.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지나지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존재인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바람인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remembered that they were but flesh, a passing breeze that does not return.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우리가 그것들을 자녀들에게 숨기지 않고 여호와께서 하신 훌륭한 일들과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그 </a:t>
            </a:r>
            <a:r>
              <a:rPr err="1"/>
              <a:t>능력과</a:t>
            </a:r>
            <a:r>
              <a:rPr/>
              <a:t> </a:t>
            </a:r>
            <a:r>
              <a:rPr smtClean="0"/>
              <a:t>그분이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7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not hide them from their children; we will tell the next generation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praiseworthy deeds of the LORD, his power, and the wonders he has done.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그들이 광야에서 얼마나 진노를 부르고 사막에서 얼마나 걱정을 끼쳤는지!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often they rebelled against him in the desert and grieved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wasteland!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뒤돌아 하나님을 시험하고 이스라엘의 거룩하신 분을 막아선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and again they put God to the test; they vexed the Holy One of Israel.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5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remember his power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day he redeemed them from the oppressor,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소안</a:t>
            </a:r>
            <a:r>
              <a:rPr dirty="0"/>
              <a:t> </a:t>
            </a:r>
            <a:r>
              <a:rPr dirty="0" err="1"/>
              <a:t>지역에서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잊어버린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1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 he displayed his miraculous signs in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wonders in the region of </a:t>
            </a:r>
            <a:r>
              <a:rPr dirty="0" err="1"/>
              <a:t>Zoan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강물을 피로 변하게 해 그들이 마실 수 없게 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turned their rivers to blood; they could not drink from their streams.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파리 떼를 보내 그들을 삼키게 하셨고 개구리를 보내 그들을 파멸시키셨으며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sent swarms of flies that devoured them, and frogs that devastated them.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그들이 수확한 것을 해충들에게, 그 수고한 것을 메뚜기들에게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gave their crops to the grasshopper, their produce to the locust.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또 그들의 포도나무를 우박으로 치시고 무화과나무가 서리 맞게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destroyed their vines with hail and their sycamore-figs with sleet.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소들은 우박에, 가축들은 번갯불에 내어 주셨고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gave over their cattle to the hail, their livestock to bolts of lightning.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그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분과</a:t>
            </a:r>
            <a:r>
              <a:rPr dirty="0"/>
              <a:t> </a:t>
            </a:r>
            <a:r>
              <a:rPr dirty="0" err="1"/>
              <a:t>고뇌를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천사들의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보내셨다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5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unleashed against them his hot anger, his wrath, indignation and hostility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band of destroying angels.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정하셔서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자녀들에게</a:t>
            </a:r>
            <a:r>
              <a:rPr dirty="0"/>
              <a:t> </a:t>
            </a:r>
            <a:r>
              <a:rPr dirty="0" err="1"/>
              <a:t>가르치라고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9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decreed statutes for Jacob and established the law in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commanded our forefathers to teach their children,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트셨기에</a:t>
            </a:r>
            <a:r>
              <a:rPr dirty="0"/>
              <a:t> </a:t>
            </a:r>
            <a:r>
              <a:rPr dirty="0" err="1"/>
              <a:t>영혼들을</a:t>
            </a:r>
            <a:r>
              <a:rPr dirty="0"/>
              <a:t> </a:t>
            </a: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전염병에</a:t>
            </a:r>
            <a:r>
              <a:rPr dirty="0"/>
              <a:t> </a:t>
            </a:r>
            <a:r>
              <a:rPr dirty="0" err="1"/>
              <a:t>넘겨주셨다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prepared a path for his anger;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spare them from death but gave them over to the plague.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그리하여 이집트에서 처음 태어난 모든 것들, 곧 함의 장막에 있는 그 힘의 근원을 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2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struck down all the firstborn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firstfruits</a:t>
            </a:r>
            <a:r>
              <a:rPr dirty="0"/>
              <a:t> of manhood in the tents of Ham.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그러나 그분의 백성들은 양 떼처럼 몰고 나와 광야에서 양같이 이끄셨다.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3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brought his people out like a flock;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them like sheep through the desert.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인도하시니</a:t>
            </a:r>
            <a:r>
              <a:rPr dirty="0"/>
              <a:t> </a:t>
            </a: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없었지만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적들은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집어삼켜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9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guided them safely, so they were unafraid;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sea engulfed their enemies.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낸 그 </a:t>
            </a:r>
            <a:r>
              <a:rPr dirty="0" err="1"/>
              <a:t>산까지</a:t>
            </a:r>
            <a:r>
              <a:rPr dirty="0"/>
              <a:t> </a:t>
            </a:r>
            <a:r>
              <a:rPr dirty="0" err="1"/>
              <a:t>인도하셨다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8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he brought them to the border of his holy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hill country his right hand had taken.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쫓아내시고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지파들을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정착하게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drove out nations before them and allotted their lands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them as an inheritance; he settled the tribes of Israel in their homes.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그러나 그들은 지극히 높으신 하나님을 시험해 거역했으며 그 계명을 지키지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put God to the test and rebelled against the Most High;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keep his statutes.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그들은 자기 조상들처럼 등 돌리고 성실하지 못했으며 속이는 활처럼 빗나갔다.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Like their fathers they were disloyal and faithless, as unreliable as a faulty bow.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산당을 만들어 하나님의 진노를 자아냈고 조각된 우상들로 그분의 질투심을 일으켰다.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48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angered him with their high places;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aroused his jealousy with their idols.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하나님께서는 그들의 말을 듣고 진노해 이스라엘을 완전히 외면하셨다.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God heard them, he was very angry; he rejected Israel completely.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자녀들까지도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그 </a:t>
            </a:r>
            <a:r>
              <a:rPr dirty="0" err="1"/>
              <a:t>자녀들에게도</a:t>
            </a:r>
            <a:r>
              <a:rPr dirty="0"/>
              <a:t> </a:t>
            </a:r>
            <a:r>
              <a:rPr dirty="0" err="1"/>
              <a:t>전하도록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5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next generation would know them, even the children yet to be born,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in turn would tell their children.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그리하여 실로의 장막을, 곧 그분이 사람들 가운데 직접 세우신 그 장막을 버리셨다.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abandoned the tabernacle of Shiloh, the tent he had set up among men.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그분의 힘을 드러내는 궤를 포로와 함께 내어 주셨으며 그 영광을 적들의 손에 넘겨주셨고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2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the ark of his might into captivity,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splendor into the hands of the enemy.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그 백성들을 칼에 내어 주셨다. 그분의 백성들에게 몹시 화가 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gave his people over to the sword; he was very angry with his inheritance.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청년들은 불탔고 처녀들은 결혼하지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Fire consumed their young men, and their maidens had no wedding songs;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제사장들은 칼에 맞아 죽었고 그 과부들은 슬퍼하며 울지도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priests were put to the sword, and their widows could not weep.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깨어나신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,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용사같이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awoke as from sleep, as a man wakes from the stupor of wine.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그 적들의 뒤를 쫓아가 치셨고 영원히 수치를 당하게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beat back his enemies; he put them to everlasting shame.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더구나 요셉의 장막도 거부하셨고 에브라임 지파도 선택하지 않으셨다.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rejected the tents of Joseph, he did not choose the tribe of Ephraim;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오직 유다 지파를, 곧 그분이 사랑하신 시온 산을 선택하셨다.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chose the tribe of Judah, Mount Zion, which he loved.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그분의 성소를 높은 왕궁처럼, 영원히 세워 두신 땅처럼 지으셨다.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built his sanctuary like the heights, like the earth that he established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그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would put their trust in God and would not forget his deeds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would keep his commands.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하나님은 또한 다윗을 선택해 그분의 종으로 삼으셨고 그를 양 우리에서 끌어내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chose David his servant and took him from the sheep pens;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1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새끼를</a:t>
            </a:r>
            <a:r>
              <a:rPr dirty="0"/>
              <a:t> 둔 </a:t>
            </a:r>
            <a:r>
              <a:rPr dirty="0" err="1"/>
              <a:t>어미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치던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소유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4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tending the sheep he brought him to be the shepherd of his people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his inheritance.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72</a:t>
            </a:r>
            <a:br/>
            <a:r>
              <a:t>그리하여 다윗은 참된 마음으로 그들을 먹이고 능숙한 솜씨로 그들을 인도했던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8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shepherded them with integrity of heart;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skillful hands he led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</a:t>
            </a:r>
            <a:r>
              <a:rPr dirty="0" err="1"/>
              <a:t>조상들처럼</a:t>
            </a:r>
            <a:r>
              <a:rPr dirty="0"/>
              <a:t> </a:t>
            </a:r>
            <a:r>
              <a:rPr dirty="0" err="1"/>
              <a:t>고집</a:t>
            </a:r>
            <a:r>
              <a:rPr dirty="0"/>
              <a:t> </a:t>
            </a:r>
            <a:r>
              <a:rPr dirty="0" err="1"/>
              <a:t>세고</a:t>
            </a:r>
            <a:r>
              <a:rPr dirty="0"/>
              <a:t> </a:t>
            </a:r>
            <a:r>
              <a:rPr dirty="0" err="1"/>
              <a:t>반항적인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바르지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영으로도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not be like their forefathers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stubborn and rebellious generation, whose hearts were not loyal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spirits were not faithful to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무장해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지니고</a:t>
            </a:r>
            <a:r>
              <a:rPr dirty="0"/>
              <a:t> </a:t>
            </a:r>
            <a:r>
              <a:rPr dirty="0" err="1"/>
              <a:t>있었지만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전투하던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물러나고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1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Ephraim, though armed with bows,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turned back on the day of battle;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1744</Words>
  <Application>Microsoft Macintosh PowerPoint</Application>
  <PresentationFormat>와이드스크린</PresentationFormat>
  <Paragraphs>283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2022-09-24T09:07:11Z</dcterms:modified>
</cp:coreProperties>
</file>