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쳐들어와서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79 A psalm of Asaph. O God, the nations have invaded your inheritance;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defiled your holy temple, they have reduced Jerusalem to rubble.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0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“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있냐</a:t>
            </a:r>
            <a:r>
              <a:rPr dirty="0"/>
              <a:t>?”고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되겠습니까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72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should the nations say, "Where is their God?" Before our eyes,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known among the nations that you avenge the outpoured blood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your servants.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탄식하는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미치게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죽이기로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크신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보존하소서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2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groans of the prisoners come before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strength of your arm preserve those condemned to die.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오 주여, 우리 이웃들이 주께 퍼부은 모독을 그들의 품에 일곱 배로 갚아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3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Pay back into the laps of our neighbors seven times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reproach they have hurled at you, O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33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백성이요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목장의</a:t>
            </a:r>
            <a:r>
              <a:rPr dirty="0"/>
              <a:t> </a:t>
            </a:r>
            <a:r>
              <a:rPr dirty="0" err="1"/>
              <a:t>양들인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83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we your people, the sheep of your pasture, will praise you forever;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generation to generation we will recount your praise.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종들의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새들에게</a:t>
            </a:r>
            <a:r>
              <a:rPr dirty="0"/>
              <a:t> </a:t>
            </a:r>
            <a:r>
              <a:rPr dirty="0" err="1"/>
              <a:t>먹이로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성도들의</a:t>
            </a:r>
            <a:r>
              <a:rPr dirty="0"/>
              <a:t> </a:t>
            </a:r>
            <a:r>
              <a:rPr dirty="0" err="1"/>
              <a:t>살점을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짐승들에게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40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given the dead bodies of your servants as food to the birds of the air,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flesh of your saints to the beasts of the earth.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그들이 피를 온 예루살렘에 물처럼 쏟아 부어도 그들을 묻어 주는 사람이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24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poured out blood like water all around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is no one to bury the dead.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이웃들에게</a:t>
            </a:r>
            <a:r>
              <a:rPr dirty="0"/>
              <a:t> </a:t>
            </a:r>
            <a:r>
              <a:rPr dirty="0" err="1"/>
              <a:t>원망거리가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조롱거리와</a:t>
            </a:r>
            <a:r>
              <a:rPr dirty="0"/>
              <a:t> </a:t>
            </a:r>
            <a:r>
              <a:rPr dirty="0" err="1"/>
              <a:t>비웃음거리가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74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objects of reproach to our neighbors,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scorn and derision to those around 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5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언제까지입니까</a:t>
            </a:r>
            <a:r>
              <a:rPr dirty="0"/>
              <a:t>?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진노하시겠습니까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질투가</a:t>
            </a:r>
            <a:r>
              <a:rPr dirty="0"/>
              <a:t> </a:t>
            </a:r>
            <a:r>
              <a:rPr dirty="0" err="1"/>
              <a:t>불같이</a:t>
            </a:r>
            <a:r>
              <a:rPr dirty="0"/>
              <a:t> </a:t>
            </a:r>
            <a:r>
              <a:rPr dirty="0" err="1"/>
              <a:t>타오르겠습니까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5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long, O LORD? Will you be angry forever?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will your jealousy burn like fire?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인정하지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왕국들에게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87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Pour out your wrath on the nations that do not acknowledge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kingdoms that do not call on your name;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이는 그들이 야곱을 삼켰고 그들이 사는 땅을 파멸시켰기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they have devoured Jacob and destroyed his homeland.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예전에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묻지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가엾게</a:t>
            </a:r>
            <a:r>
              <a:rPr dirty="0"/>
              <a:t> </a:t>
            </a:r>
            <a:r>
              <a:rPr dirty="0" err="1"/>
              <a:t>여기셔서</a:t>
            </a:r>
            <a:r>
              <a:rPr dirty="0"/>
              <a:t> </a:t>
            </a:r>
            <a:r>
              <a:rPr dirty="0" err="1"/>
              <a:t>어서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이토록</a:t>
            </a:r>
            <a:r>
              <a:rPr dirty="0"/>
              <a:t> </a:t>
            </a:r>
            <a:r>
              <a:rPr dirty="0" err="1"/>
              <a:t>천하게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5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hold against us the sins of the fathers;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your mercy come quickly to meet us, for we are in desperate need.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03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오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구원의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도와주소서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건지시고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5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Help us, O God our Savior, for the glory of your name;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deliver us and forgive our sins for your name's sake.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612</Words>
  <Application>Microsoft Office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2022-09-07T08:09:09Z</dcterms:modified>
</cp:coreProperties>
</file>