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8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온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어찌</a:t>
            </a:r>
            <a:r>
              <a:rPr dirty="0"/>
              <a:t> </a:t>
            </a:r>
            <a:r>
              <a:rPr dirty="0" err="1"/>
              <a:t>그리</a:t>
            </a:r>
            <a:r>
              <a:rPr dirty="0"/>
              <a:t> </a:t>
            </a:r>
            <a:r>
              <a:rPr dirty="0" err="1"/>
              <a:t>장엄한지요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그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두셨습니다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8 For the director of music. According to </a:t>
            </a:r>
            <a:r>
              <a:rPr dirty="0" err="1"/>
              <a:t>gittith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psalm of David. O LORD, our Lord, how majestic is your name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the earth! You have set your glory above the heavens.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어린아이들과</a:t>
            </a:r>
            <a:r>
              <a:rPr dirty="0"/>
              <a:t> </a:t>
            </a:r>
            <a:r>
              <a:rPr dirty="0" err="1"/>
              <a:t>젖먹이들의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찬양하게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대적들과</a:t>
            </a:r>
            <a:r>
              <a:rPr dirty="0"/>
              <a:t> </a:t>
            </a:r>
            <a:r>
              <a:rPr dirty="0" err="1"/>
              <a:t>원수들과</a:t>
            </a:r>
            <a:r>
              <a:rPr dirty="0"/>
              <a:t> </a:t>
            </a:r>
            <a:r>
              <a:rPr dirty="0" err="1"/>
              <a:t>보복하는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잠잠하게</a:t>
            </a:r>
            <a:r>
              <a:rPr dirty="0"/>
              <a:t> </a:t>
            </a:r>
            <a:r>
              <a:rPr dirty="0" err="1"/>
              <a:t>하시려는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16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lips of children and infants you have ordained praise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your enemies, to silence the foe and the avenger.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손가락으로 만드신 주의 하늘과 주께서 달아 놓으신 달과 별들을 생각해 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8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consider your heavens, the work of your fingers, the moon and the stars,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have set in place,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무엇이기에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쓰시며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과연</a:t>
            </a:r>
            <a:r>
              <a:rPr dirty="0"/>
              <a:t> </a:t>
            </a:r>
            <a:r>
              <a:rPr dirty="0" err="1"/>
              <a:t>무엇이기에</a:t>
            </a:r>
            <a:r>
              <a:rPr dirty="0"/>
              <a:t> </a:t>
            </a:r>
            <a:r>
              <a:rPr dirty="0" err="1"/>
              <a:t>이토록</a:t>
            </a:r>
            <a:r>
              <a:rPr dirty="0"/>
              <a:t> </a:t>
            </a:r>
            <a:r>
              <a:rPr dirty="0" err="1"/>
              <a:t>돌봐</a:t>
            </a:r>
            <a:r>
              <a:rPr dirty="0"/>
              <a:t> </a:t>
            </a:r>
            <a:r>
              <a:rPr dirty="0" err="1"/>
              <a:t>주십니까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965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man that you are mindful of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man that you care for him?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존재보다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만드시고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존귀함의</a:t>
            </a:r>
            <a:r>
              <a:rPr dirty="0"/>
              <a:t> </a:t>
            </a:r>
            <a:r>
              <a:rPr dirty="0" err="1"/>
              <a:t>관을</a:t>
            </a:r>
            <a:r>
              <a:rPr dirty="0"/>
              <a:t> </a:t>
            </a:r>
            <a:r>
              <a:rPr dirty="0" err="1"/>
              <a:t>씌우셨습니다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2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him a little lower than the heavenly beings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crowned him with glory and honor.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발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두셨습니다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5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him ruler over the works of your hands;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put everything under his feet: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곧 모든 양들, 소들, 들짐승들,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flocks and herds, and the beasts of the field,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</a:t>
            </a:r>
            <a:r>
              <a:rPr dirty="0"/>
              <a:t>,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물고기들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바닷길을</a:t>
            </a:r>
            <a:r>
              <a:rPr dirty="0"/>
              <a:t> </a:t>
            </a:r>
            <a:r>
              <a:rPr dirty="0" err="1"/>
              <a:t>헤엄쳐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birds of the air, and the fish of the sea, all that swim the paths of the seas.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 우리 주여, 주의 이름이 온 땅에 어찌 그리 장엄한지요!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our Lord, how majestic is your name in all the earth!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383</Words>
  <Application>Microsoft Office PowerPoint</Application>
  <PresentationFormat>와이드스크린</PresentationFormat>
  <Paragraphs>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2022-09-06T13:07:01Z</dcterms:modified>
</cp:coreProperties>
</file>