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요셉을</a:t>
            </a:r>
            <a:r>
              <a:rPr dirty="0"/>
              <a:t> 양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이끄시는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목자여</a:t>
            </a:r>
            <a:r>
              <a:rPr dirty="0"/>
              <a:t>,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그룹</a:t>
            </a:r>
            <a:r>
              <a:rPr dirty="0"/>
              <a:t> </a:t>
            </a:r>
            <a:r>
              <a:rPr dirty="0" err="1"/>
              <a:t>사이의</a:t>
            </a:r>
            <a:r>
              <a:rPr dirty="0"/>
              <a:t> </a:t>
            </a:r>
            <a:r>
              <a:rPr dirty="0" err="1"/>
              <a:t>옥좌에</a:t>
            </a:r>
            <a:r>
              <a:rPr dirty="0"/>
              <a:t> </a:t>
            </a:r>
            <a:r>
              <a:rPr dirty="0" err="1"/>
              <a:t>앉으신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내소서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1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80 For the director of music. To the tune of "The Lilies of the Covenant."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Asaph. A psalm. Hear us, O Shepherd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lead Joseph like a flock; you who sit enthroned between the cherubim,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shine forth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산들이 그 그림자로 덮였고 그 가지들은 멋진 백향목 같았습니다.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93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mountains were covered with its shade,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mighty cedars with its branches.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 굵은 가지들은 바다까지 뻗어 내렸고 그 가지들은 강까지 미쳤습니다.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sent out its boughs to the Sea, its shoots as far as the River.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주께서는 왜 그 울타리를 허셔서 지나가는 사람들이 모두 그 열매를 따먹게 하셨습니까?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Why have you broken down its walls so that all who pass by pick its grapes?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숲 속에서 멧돼지가 나와 그것을 짓밟고 들짐승들이 그것을 삼키지 않습니까!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Boars from the forest ravage it and the creatures of the field feed on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357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오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돌아오소서</a:t>
            </a:r>
            <a:r>
              <a:rPr dirty="0"/>
              <a:t>!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내려다보시고</a:t>
            </a:r>
            <a:r>
              <a:rPr dirty="0"/>
              <a:t> 이 </a:t>
            </a:r>
            <a:r>
              <a:rPr dirty="0" err="1"/>
              <a:t>포도나무를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45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Return to us, O God Almighty! Look down from heaven and see!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Watch over this vine,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주의 오른손으로 심으신 포도원과 주께서 친히 강하게 하신 나뭇가지를 지켜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root your right hand has planted, the son you have raised up for yourself.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주의 포도나무가 잘려 불에 탑니다. 주의 안색이 달라지자 저들이 스러집니다.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vine is cut down, it is burned with fire; at your rebuke your people perish.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주의 오른손에 잡힌 사람에게, 곧 주께서 친히 강하게 하신 인자에게 손을 얹어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0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your hand rest on the man at your right hand,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man you have raised up for yourself.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7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회복시키소서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we will not turn away from you; revive us, and we will call on your name.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오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회복시키소서</a:t>
            </a:r>
            <a:r>
              <a:rPr dirty="0"/>
              <a:t>.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비추소서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2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Restore us, O LORD God Almighty; make your face shine upon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may be saved.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에브라임과 베냐민과 므낫세 앞에서 주의 힘을 떨치시고 오셔서 우리를 구원하소서.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3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Ephraim, Benjamin and Manasseh. Awaken your might;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and save 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17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회복시키소서</a:t>
            </a:r>
            <a:r>
              <a:rPr dirty="0"/>
              <a:t>.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비추소서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Restore us, O God; make your face shine upon us, that we may be saved.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오 만군의 하나님 여호와여, 얼마나 더 주의 백성들의 기도에 진노하시겠습니까?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6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 God Almighty, how long will your anger smolder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the prayers of your people?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주께서 그들에게 눈물 젖은 빵을 먹이시고 많은 눈물을 마시게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62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fed them with the bread of tears;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them drink tears by the bowlful.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우리가 이웃에게 논쟁거리가 되게 하시니 적들이 우리를 비웃습니다.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55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us a source of contention to our neighbors,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our enemies mock 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73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오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회복시키소서</a:t>
            </a:r>
            <a:r>
              <a:rPr dirty="0"/>
              <a:t>.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비추소서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98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Restore us, O God Almighty; make your face shine upon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may be saved.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포도나무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내쫓으시고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포도나무를</a:t>
            </a:r>
            <a:r>
              <a:rPr dirty="0"/>
              <a:t> </a:t>
            </a:r>
            <a:r>
              <a:rPr dirty="0" err="1"/>
              <a:t>심으셨습니다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brought a vine out of Egypt; you drove out the nations and planted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그것을 위해 터를 준비해 뿌리를 내리고 땅을 가득 채우게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cleared the ground for it, and it took root and filled the land.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776</Words>
  <Application>Microsoft Office PowerPoint</Application>
  <PresentationFormat>와이드스크린</PresentationFormat>
  <Paragraphs>76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2022-09-07T08:11:48Z</dcterms:modified>
</cp:coreProperties>
</file>