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우리의 힘이신 하나님께 큰 소리로 노래하라. 야곱의 하나님께 기뻐 외치라.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7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81 For the director of music. According to </a:t>
            </a:r>
            <a:r>
              <a:rPr dirty="0" err="1"/>
              <a:t>gittith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Asaph. Sing for joy to God our strength; shout aloud to the God of Jacob!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끌어낸</a:t>
            </a:r>
            <a:r>
              <a:rPr dirty="0"/>
              <a:t> 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여호와니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벌려라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채워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43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LORD your God, who brought you up out of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Open wide your mouth and I will fill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백성들이</a:t>
            </a:r>
            <a:r>
              <a:rPr dirty="0"/>
              <a:t> 내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복종하려는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"But my people would not listen to me; Israel would not submit to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그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욕망대로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두었더니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행하는구나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I gave them over to their stubborn hearts to follow their own devices.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내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기울이려</a:t>
            </a:r>
            <a:r>
              <a:rPr dirty="0"/>
              <a:t> </a:t>
            </a:r>
            <a:r>
              <a:rPr dirty="0" err="1"/>
              <a:t>했다면</a:t>
            </a:r>
            <a:r>
              <a:rPr dirty="0"/>
              <a:t>, </a:t>
            </a:r>
            <a:r>
              <a:rPr dirty="0" err="1"/>
              <a:t>이스라엘이</a:t>
            </a:r>
            <a:r>
              <a:rPr dirty="0"/>
              <a:t> 내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따르려</a:t>
            </a:r>
            <a:r>
              <a:rPr dirty="0"/>
              <a:t> </a:t>
            </a:r>
            <a:r>
              <a:rPr dirty="0" err="1"/>
              <a:t>했다면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"If my people would but listen to me, if Israel would follow my ways,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순식간에 그 적들을 굴복시키고 내 손으로 그들을 쳐 버렸을 텐데!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quickly would I subdue their enemies and turn my hand against their foes!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순종했을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너희들의</a:t>
            </a:r>
            <a:r>
              <a:rPr dirty="0"/>
              <a:t> </a:t>
            </a:r>
            <a:r>
              <a:rPr dirty="0" err="1"/>
              <a:t>시대는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계속됐을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54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hate the LORD would cringe before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punishment would last forever.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밀을</a:t>
            </a:r>
            <a:r>
              <a:rPr dirty="0"/>
              <a:t> </a:t>
            </a:r>
            <a:r>
              <a:rPr dirty="0" err="1"/>
              <a:t>먹여</a:t>
            </a:r>
            <a:r>
              <a:rPr dirty="0"/>
              <a:t> </a:t>
            </a:r>
            <a:r>
              <a:rPr dirty="0" err="1"/>
              <a:t>주었을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바위에서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꿀을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먹여</a:t>
            </a:r>
            <a:r>
              <a:rPr dirty="0"/>
              <a:t> </a:t>
            </a:r>
            <a:r>
              <a:rPr dirty="0" err="1"/>
              <a:t>주었을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1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would be fed with the finest of wheat;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honey from the rock I would satisfy you."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시를 읊고 탬버린과 아름다운 하프와 수금을 연주하라.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Begin the music, strike the tambourine, play the melodious harp and lyre.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월삭 때, 정해진 때, 우리 명절에 나팔을 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45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Sound the ram's horn at the New Moon, and when the moon is full,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of our Feast;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이것이 이스라엘을 위한 규칙이요, 야곱의 하나님의 법이다.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a decree for Israel, an ordinance of the God of Jacob.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나가실</a:t>
            </a:r>
            <a:r>
              <a:rPr dirty="0"/>
              <a:t> 때 </a:t>
            </a:r>
            <a:r>
              <a:rPr dirty="0" err="1"/>
              <a:t>요셉에게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명하셨다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언어를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11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established it as a statute for Joseph when he went out against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we heard a language we did not understand.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“내가 그 어깨의 짐을 내려 주었고 그 손의 바구니를 내려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8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says, "I removed the burden from their shoulders;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hands were set free from the basket.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고통당하며</a:t>
            </a:r>
            <a:r>
              <a:rPr dirty="0"/>
              <a:t> </a:t>
            </a:r>
            <a:r>
              <a:rPr dirty="0" err="1"/>
              <a:t>부르기에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주었고</a:t>
            </a:r>
            <a:r>
              <a:rPr dirty="0"/>
              <a:t> </a:t>
            </a:r>
            <a:r>
              <a:rPr dirty="0" err="1"/>
              <a:t>천둥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은밀한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응답했으며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므리바의</a:t>
            </a:r>
            <a:r>
              <a:rPr dirty="0"/>
              <a:t> </a:t>
            </a:r>
            <a:r>
              <a:rPr dirty="0" err="1"/>
              <a:t>물에서</a:t>
            </a:r>
            <a:r>
              <a:rPr dirty="0"/>
              <a:t> </a:t>
            </a:r>
            <a:r>
              <a:rPr dirty="0" err="1"/>
              <a:t>시험했다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5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distress you called and I rescued you, I answered you out of 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thundercloud; I tested you at the waters of </a:t>
            </a:r>
            <a:r>
              <a:rPr dirty="0" err="1"/>
              <a:t>Meribah</a:t>
            </a:r>
            <a:r>
              <a:rPr dirty="0"/>
              <a:t>. Selah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517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백성들아</a:t>
            </a:r>
            <a:r>
              <a:rPr dirty="0"/>
              <a:t>,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경고한다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듣기를</a:t>
            </a:r>
            <a:r>
              <a:rPr dirty="0"/>
              <a:t> </a:t>
            </a:r>
            <a:r>
              <a:rPr dirty="0" err="1"/>
              <a:t>원한다면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5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"Hear, O my people, and I will warn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if you would but listen to me, O Israel!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 가운데 다른 신을 두지 말고 이방 신에게 경배하지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4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shall have no foreign god among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shall not bow down to an alien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658</Words>
  <Application>Microsoft Office PowerPoint</Application>
  <PresentationFormat>와이드스크린</PresentationFormat>
  <Paragraphs>66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2022-09-13T05:59:44Z</dcterms:modified>
</cp:coreProperties>
</file>