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하나님께서 강한 사람들의 모임에 서서 신들 가운데서 심판하십니다.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7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82 A psalm of Asaph.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presides in the great assembly; he gives judgment among the "gods":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“너희가 언제까지 불공평하게 심판하며 악인들의 편을 들겠느냐?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long will you defend the unjust and show partiality to the wicked?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약자들과</a:t>
            </a:r>
            <a:r>
              <a:rPr dirty="0"/>
              <a:t> </a:t>
            </a:r>
            <a:r>
              <a:rPr dirty="0" err="1"/>
              <a:t>고아들을</a:t>
            </a:r>
            <a:r>
              <a:rPr dirty="0"/>
              <a:t> </a:t>
            </a:r>
            <a:r>
              <a:rPr dirty="0" err="1"/>
              <a:t>변호하고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억압당하는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권리와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보호하라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4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Defend the cause of the weak and fatherless;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maintain the rights of the poor and oppressed.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약하고 궁핍한 사람들을 구해 주고 악인들의 손에서 건져 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Rescue the weak and needy; deliver them from the hand of the wicked.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, </a:t>
            </a:r>
            <a:r>
              <a:rPr dirty="0" err="1"/>
              <a:t>이해하지도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헤매며</a:t>
            </a:r>
            <a:r>
              <a:rPr dirty="0"/>
              <a:t> </a:t>
            </a:r>
            <a:r>
              <a:rPr dirty="0" err="1"/>
              <a:t>다니니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흔들리는구나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0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know nothing, they understand nothing.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walk about in darkness; all the foundations of the earth are shaken.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‘너희는 신들이니 지극히 높으신 분의 모든 아들들’이라고 했으나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 said, `You are "gods"; you are all sons of the Most High.'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너희는 보통 사람들처럼 죽기도 하고 다른 통치자들처럼 쓰러지기도 하리라.”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 will die like mere men; you will fall like every other ruler."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 하나님이여, 일어나 이 땅을 심판하소서. 모든 민족들이 주의 소유입니다.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Rise up, O God, judge the earth, for all the nations are your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298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2022-09-13T06:00:34Z</dcterms:modified>
</cp:coreProperties>
</file>