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만군의 여호와여, 주의 장막이 얼마나 사랑스러운지요!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9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84 For the director of music. According to </a:t>
            </a:r>
            <a:r>
              <a:rPr dirty="0" err="1"/>
              <a:t>gittith</a:t>
            </a:r>
            <a:r>
              <a:rPr dirty="0"/>
              <a:t>. Of the Sons of Korah.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psalm. How lovely is your dwelling place, O LORD Almighty!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천 날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낫습니다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있느니</a:t>
            </a:r>
            <a:r>
              <a:rPr dirty="0"/>
              <a:t> </a:t>
            </a:r>
            <a:r>
              <a:rPr dirty="0" err="1"/>
              <a:t>문지기로서라도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내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is one day in your courts than a thousand elsewhere;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rather be a doorkeeper in the house of my God than dwell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tents of the wicked.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해요</a:t>
            </a:r>
            <a:r>
              <a:rPr dirty="0"/>
              <a:t>, </a:t>
            </a:r>
            <a:r>
              <a:rPr dirty="0" err="1"/>
              <a:t>방패시니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정직하게</a:t>
            </a:r>
            <a:r>
              <a:rPr dirty="0"/>
              <a:t> </a:t>
            </a:r>
            <a:r>
              <a:rPr dirty="0" err="1"/>
              <a:t>행동하는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아끼지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41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God is a sun and shield; the LORD bestows favor and honor;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good thing does he withhold from those whose walk is blameless.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오 만군의 여호와여, 주를 의지하는 사람은 복이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 Almighty, blessed is the man who trusts in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뜰을</a:t>
            </a:r>
            <a:r>
              <a:rPr dirty="0"/>
              <a:t> </a:t>
            </a:r>
            <a:r>
              <a:rPr dirty="0" err="1"/>
              <a:t>애타게</a:t>
            </a:r>
            <a:r>
              <a:rPr dirty="0"/>
              <a:t> </a:t>
            </a:r>
            <a:r>
              <a:rPr dirty="0" err="1"/>
              <a:t>그리워하다가</a:t>
            </a:r>
            <a:r>
              <a:rPr dirty="0"/>
              <a:t> </a:t>
            </a:r>
            <a:r>
              <a:rPr dirty="0" err="1"/>
              <a:t>지쳤습니다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육체가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부르짖습니다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9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soul yearns, even faints, for the courts of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and my flesh cry out for the living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오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내 왕, 내 </a:t>
            </a:r>
            <a:r>
              <a:rPr dirty="0" err="1"/>
              <a:t>하나님이여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참새도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찾았고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제비도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새끼를</a:t>
            </a:r>
            <a:r>
              <a:rPr dirty="0"/>
              <a:t> 둘 </a:t>
            </a:r>
            <a:r>
              <a:rPr dirty="0" err="1"/>
              <a:t>보금자리를</a:t>
            </a:r>
            <a:r>
              <a:rPr dirty="0"/>
              <a:t> </a:t>
            </a:r>
            <a:r>
              <a:rPr dirty="0" err="1"/>
              <a:t>찾았습니다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4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sparrow has found a home, and the swallow a nest for herself,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she may have her young -- a place near your altar, O LORD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King and my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주의 집에 사는 사람들은 복이 있습니다. 그들이 항상 주를 찬양할 것입니다.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are those who dwell in your house; they are ever praising you.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 힘을 얻고 마음에 그 길이 있는 사람들은 복이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45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those whose strength is in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set their hearts on pilgrimage.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바카 골짜기를 지나가니 샘물이 생깁니다. 이른 비도 그 골짜기를 가득 채웁니다.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47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pass through the Valley of Baca, they make it a place of springs;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autumn rains also cover it with pools.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그들은 점점 더 힘을 얻어 나아가서 시온에서 하나님 앞에 나타날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go from strength to strength, till each appears before God in Zion.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내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들어주소서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내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기울이소서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Hear my prayer, O LORD God Almighty; listen to me, O God of Jacob. Selah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오 우리 방패이신 하나님이여, 주께서 기름 부음 받은 이의 얼굴을 돌봐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 upon our shield, O God; look with favor on your anointed 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558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2022-09-13T06:02:44Z</dcterms:modified>
</cp:coreProperties>
</file>