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여호와여, 주께서 주의 땅에 은혜를 베푸셨습니다. 포로 된 야곱을 회복시키셨습니다.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08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85 For the director of music. Of the Sons of Korah.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psalm. You showed favor to your land, O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restored the fortunes of Jacob.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가엾게 여기는 마음과 진리가 만나고 의와 평화가 서로 입을 맞춥니다.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Love and faithfulness meet together; righteousness and peace kiss each other.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진리가 땅에서 샘솟고 의가 하늘에서 내려다볼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4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Faithfulness springs forth from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righteousness looks down from heaven.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진정 좋은 것을 주실 것이니 우리 땅이 수확할 것이 많을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will indeed give what is good, and our land will yield its harvest.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의가 주 앞에 가서 우리를 주께서 걸으시는 길에 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Righteousness goes before him and prepares the way for his steps.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백성들의 죄악을 용서하셨고 그 모든 죄들을 덮어 주셨습니다.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forgave the iniquity of your people and covered all their sins.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모든 진노를 거두셨고 주의 극한 진노를 돌이키셨습니다.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set aside all your wrath and turned from your fierce anger.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 우리 구원의 하나님이여, 우리를 회복시키시고 우리를 향한 진노를 거두소서.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Restore us again, O God our Savior, and put away your displeasure toward 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우리에게 영원히 진노하시겠습니까? 주의 분노를 대대로 끌고 가시겠습니까?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1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be angry with us forever?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prolong your anger through all generations?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주의 백성들이 주를 즐거워하도록 우리를 다시 회복시키지 않으시겠습니까?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Will you not revive us again, that your people may rejoice in you?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오 여호와여, 우리에게 주의 신실한 사랑을 보여 주시고 주의 구원을 허락해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Show us your unfailing love, O LORD, and grant us your salvation.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35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, </a:t>
            </a:r>
            <a:r>
              <a:rPr dirty="0" err="1"/>
              <a:t>성도들에게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평화입니다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어리석게</a:t>
            </a:r>
            <a:r>
              <a:rPr dirty="0"/>
              <a:t> </a:t>
            </a:r>
            <a:r>
              <a:rPr dirty="0" err="1"/>
              <a:t>되돌아가지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9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listen to what God the LORD will say; he promises peace to his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saints -- but let them not return to folly.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8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his salvation is near those who fear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his glory may dwell in our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480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2022-09-13T06:03:35Z</dcterms:modified>
</cp:coreProperties>
</file>