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여호와여, 내 구원의 하나님이여, 내가 밤낮으로 주 앞에서 부르짖었습니다.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7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88 A song. A psalm of the Sons of Korah. For the director of music.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</a:t>
            </a:r>
            <a:r>
              <a:rPr dirty="0" err="1"/>
              <a:t>mahalath</a:t>
            </a:r>
            <a:r>
              <a:rPr dirty="0"/>
              <a:t> </a:t>
            </a:r>
            <a:r>
              <a:rPr dirty="0" err="1"/>
              <a:t>leannoth</a:t>
            </a:r>
            <a:r>
              <a:rPr dirty="0"/>
              <a:t>. A maskil of </a:t>
            </a:r>
            <a:r>
              <a:rPr dirty="0" err="1"/>
              <a:t>Heman</a:t>
            </a:r>
            <a:r>
              <a:rPr dirty="0"/>
              <a:t> the </a:t>
            </a:r>
            <a:r>
              <a:rPr dirty="0" err="1"/>
              <a:t>Ezrahite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the God who saves me, day and night I cry out before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810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베푸시겠습니까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찬양하겠습니까</a:t>
            </a:r>
            <a:r>
              <a:rPr dirty="0"/>
              <a:t>?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55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show your wonders to the dead?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those who are dead rise up and praise you? Selah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주의 사랑이 무덤에서 선포되겠습니까? 주의 의가 멸망 가운데 선포되겠습니까?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Is your love declared in the grave, your faithfulness in Destruction?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주의 기적들이 어둠 속에서 알려지고 주의 의가 망각의 땅에서 알려지겠습니까?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7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your wonders known in the place of darkness,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your righteous deeds in the land of oblivion?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부르짖었으니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내 </a:t>
            </a:r>
            <a:r>
              <a:rPr dirty="0" err="1"/>
              <a:t>기도가</a:t>
            </a:r>
            <a:r>
              <a:rPr dirty="0"/>
              <a:t> 주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막아설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 cry to you for help, O LORD; in the morning my prayer comes before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여호와여, 왜 나를 던져 버리십니까? 왜 주의 얼굴을 내게서 숨기십니까?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Why, O LORD, do you reject me and hide your face from me?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어릴</a:t>
            </a:r>
            <a:r>
              <a:rPr dirty="0"/>
              <a:t> </a:t>
            </a:r>
            <a:r>
              <a:rPr dirty="0" err="1"/>
              <a:t>적부터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겪었고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문턱을</a:t>
            </a:r>
            <a:r>
              <a:rPr dirty="0"/>
              <a:t> </a:t>
            </a:r>
            <a:r>
              <a:rPr dirty="0" err="1"/>
              <a:t>넘나들었습니다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공포를</a:t>
            </a:r>
            <a:r>
              <a:rPr dirty="0"/>
              <a:t> </a:t>
            </a:r>
            <a:r>
              <a:rPr dirty="0" err="1"/>
              <a:t>느낄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미칠</a:t>
            </a:r>
            <a:r>
              <a:rPr dirty="0"/>
              <a:t> 것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24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my youth I have been afflicted and close to death;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suffered your terrors and am in despair.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주의 진노가 나를 휩쓸어 가고 주의 공포가 나를 끊었습니다.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wrath has swept over me; your terrors have destroyed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그들이 날마다 나를 홍수처럼 둘러싸고 완전히 집어삼켰습니다.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856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day long they surround me like a flood;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completely engulfed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친구들과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가시니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어둠만이</a:t>
            </a:r>
            <a:r>
              <a:rPr dirty="0"/>
              <a:t> </a:t>
            </a:r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친구가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85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taken my companions and loved ones from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darkness is my closest friend.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기도가 주 앞에 이르게 하시고 내 부르짖음에 귀를 기울이소서.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my prayer come before you; turn your ear to my cry.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영혼이 고통으로 가득하며 내 목숨이 죽음에 가까이 다가가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my soul is full of trouble and my life draws near the grave.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저 아래 구덩이에 빠진 사람들처럼 여겨지고 힘없는 사람 같으며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22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counted among those who go down to the pit;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like a man without strength.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버려져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누운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기억에서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끊어져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3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set apart with the dead, like the slain who lie in the grave,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you remember no more, who are cut off from your care.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주께서 나를 가장 깊은 구덩이 속에, 어둠 속에, 깊은 곳에 두셨습니다.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have put me in the lowest pit, in the darkest depths.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주의 진노가 무겁게 나를 짓누르고 주의 모든 파도가 나를 덮쳤습니다.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8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wrath lies heavily upon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overwhelmed me with all your waves. Selah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내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친한</a:t>
            </a:r>
            <a:r>
              <a:rPr dirty="0"/>
              <a:t> </a:t>
            </a:r>
            <a:r>
              <a:rPr dirty="0" err="1"/>
              <a:t>친구들도</a:t>
            </a:r>
            <a:r>
              <a:rPr dirty="0"/>
              <a:t> </a:t>
            </a:r>
            <a:r>
              <a:rPr dirty="0" err="1"/>
              <a:t>나로부터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떼어</a:t>
            </a:r>
            <a:r>
              <a:rPr dirty="0"/>
              <a:t> </a:t>
            </a:r>
            <a:r>
              <a:rPr dirty="0" err="1"/>
              <a:t>놓으셨고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피하게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꼭꼭</a:t>
            </a:r>
            <a:r>
              <a:rPr dirty="0"/>
              <a:t> </a:t>
            </a:r>
            <a:r>
              <a:rPr dirty="0" err="1"/>
              <a:t>갇혀서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169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taken from me my closest friends and have made me repulsive to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confined and cannot escape;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근심과</a:t>
            </a:r>
            <a:r>
              <a:rPr dirty="0"/>
              <a:t> </a:t>
            </a:r>
            <a:r>
              <a:rPr dirty="0" err="1"/>
              <a:t>걱정으로</a:t>
            </a:r>
            <a:r>
              <a:rPr dirty="0"/>
              <a:t> </a:t>
            </a:r>
            <a:r>
              <a:rPr dirty="0" err="1"/>
              <a:t>신음합니다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뻗었습니다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94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are dim with grief. I call to you, O LORD, every day;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spread out my hands to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741</Words>
  <Application>Microsoft Office PowerPoint</Application>
  <PresentationFormat>와이드스크린</PresentationFormat>
  <Paragraphs>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2022-09-13T06:08:24Z</dcterms:modified>
</cp:coreProperties>
</file>