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노래하겠습니다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입으로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신실하심을</a:t>
            </a:r>
            <a:r>
              <a:rPr dirty="0"/>
              <a:t> 온 </a:t>
            </a:r>
            <a:r>
              <a:rPr dirty="0" err="1"/>
              <a:t>세대에</a:t>
            </a:r>
            <a:r>
              <a:rPr dirty="0"/>
              <a:t> </a:t>
            </a:r>
            <a:r>
              <a:rPr dirty="0" err="1"/>
              <a:t>알리겠습니다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68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89 A maskil of Ethan the </a:t>
            </a:r>
            <a:r>
              <a:rPr dirty="0" err="1"/>
              <a:t>Ezrahite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sing of the LORD's great love forever;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my mouth I will make your faithfulness known through all generations.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라합을</a:t>
            </a:r>
            <a:r>
              <a:rPr dirty="0"/>
              <a:t> </a:t>
            </a:r>
            <a:r>
              <a:rPr dirty="0" err="1"/>
              <a:t>죽임당한</a:t>
            </a:r>
            <a:r>
              <a:rPr dirty="0"/>
              <a:t> </a:t>
            </a:r>
            <a:r>
              <a:rPr dirty="0" err="1"/>
              <a:t>자같이</a:t>
            </a:r>
            <a:r>
              <a:rPr dirty="0"/>
              <a:t> </a:t>
            </a:r>
            <a:r>
              <a:rPr dirty="0" err="1"/>
              <a:t>깨뜨리셨고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팔로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원수들을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버리셨습니다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362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crushed Rahab like one of the slain;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your strong arm you scattered your enemies.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하늘이 주의 것이요 땅도 주의 것이니 주께서 세상과 그 안에 있는 모든 것을 지으셨습니다.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16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heavens are yours, and yours also the earth;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founded the world and all that is in it.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주께서 남북을 창조하셨으니 다볼과 헤르몬이 주의 이름을 기뻐할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660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created the north and the south;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Tabor and Hermon sing for joy at your name.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주께는 강한 팔이 있고 주의 손은 강하며 주의 오른손은 높습니다.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arm is endued with power; your hand is strong, your right hand exalted.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주의 옥좌의 처소는 정의와 공의며 사랑과 진리가 주의 얼굴 앞에 나아갑니다.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50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Righteousness and justice are the foundation of your throne;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love and faithfulness go before you.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66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기쁨의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복이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얼굴</a:t>
            </a:r>
            <a:r>
              <a:rPr dirty="0"/>
              <a:t> 빛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다니는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13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are those who have learned to acclaim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walk in the light of your presence, O LORD.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그들은 하루 종일 주의 이름을 즐거워하며 주의 의 안에서 높아집니다.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rejoice in your name all day long; they exult in your righteousness.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힘의</a:t>
            </a:r>
            <a:r>
              <a:rPr dirty="0"/>
              <a:t> </a:t>
            </a:r>
            <a:r>
              <a:rPr dirty="0" err="1"/>
              <a:t>영광이십니다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은혜로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뿔을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올려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you are their glory and strength, and by your favor you exalt our horn.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진정 여호와는 우리의 방패시니 이스라엘의 거룩한 분이 우리 왕이십니다.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Indeed, our shield belongs to the LORD, our king to the Holy One of Israel.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42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언젠가</a:t>
            </a:r>
            <a:r>
              <a:rPr dirty="0"/>
              <a:t> </a:t>
            </a:r>
            <a:r>
              <a:rPr dirty="0" err="1"/>
              <a:t>환상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한 </a:t>
            </a:r>
            <a:r>
              <a:rPr dirty="0" err="1"/>
              <a:t>용사에게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택한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높였다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58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you spoke in a vision, to your faithful people you said: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bestowed strength on a warrior;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exalted a young man from among the people.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835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“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사랑이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세워질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신실하심을</a:t>
            </a:r>
            <a:r>
              <a:rPr dirty="0"/>
              <a:t> 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세우실</a:t>
            </a:r>
            <a:r>
              <a:rPr dirty="0"/>
              <a:t> </a:t>
            </a:r>
            <a:r>
              <a:rPr dirty="0" err="1"/>
              <a:t>것입니다”라고</a:t>
            </a:r>
            <a:r>
              <a:rPr dirty="0"/>
              <a:t> </a:t>
            </a:r>
            <a:r>
              <a:rPr dirty="0" err="1"/>
              <a:t>말하겠습니다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796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declare that your love stands firm forever,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established your faithfulness in heaven itself.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내가 내 종 다윗을 찾아내 내 거룩한 기름을 그에게 부어 주었다.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found David my servant; with my sacred oil I have anointed him.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내 손으로 그를 붙들고 내 팔이 그에게 힘을 주리니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hand will sustain him; surely my arm will strengthen him.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적들이 그를 협박하지 못하고 사악함의 자식들이 그를 억압하지 못하리라.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 enemy will subject him to tribute; no wicked man will oppress him.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내가 그 앞에서 그 적들을 짓밟고 그를 미워하는 자들을 치리라.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crush his foes before him and strike down his adversaries.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내 신실함과 자비가 그와 함께할 것이니 내 이름으로 그 뿔이 높이 들리리라.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faithful love will be with him, and through my name his horn will be exalted.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내가 그의 손을 바다 가운데 두고 그의 오른손을 강 가운데 두리라.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set his hand over the sea, his right hand over the rivers.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그가 나를 불러 ‘주는 내 아버지시며 내 하나님이시며 내 구원의 반석이십니다’ 하리라.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will call out to me, `You are my Father, my God, the Rock my Savior.'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내가 또 그를 내 맏아들로 삼고 이 땅의 왕들보다 높이 올리리라.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also appoint him my firstborn, the most exalted of the kings of the earth.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내가 내 사랑을 영원히 그에게 두고 그와 맺은 언약을 어기지 않으리라.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maintain my love to him forever, and my covenant with him will never fail.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내가 그의 후손들을 영원히 지속되게 하고 그의 왕좌도 하늘이 존재하는 한 있게 하리라.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establish his line forever, his throne as long as the heavens endure.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“나는 내가 선택한 사람들과 언약을 맺었고 내 종 다윗에게 맹세하기를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1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said, "I have made a covenant with my chosen one,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sworn to David my servant,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만약 그 자손들이 내 법을 버리고 내 판단대로 따르지 않으며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"If his sons forsake my law and do not follow my statutes,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내 법을 어기고 내 계명을 지키지 않으면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they violate my decrees and fail to keep my commands,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그때는 내가 막대기로 그 죄를 다스리고 채찍으로 그 죄악을 징벌하리라.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punish their sin with the rod, their iniquity with flogging;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그러나 내 사랑을 그에게서 완전히 거두지는 않을 것이며 내 신실함도 저버리지 않으며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 will not take my love from him, nor will I ever betray my faithfulness.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내 언약도 깨지 않고 내 입술로 한 말도 번복하지 않으리라.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not violate my covenant or alter what my lips have uttered.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068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거룩함으로</a:t>
            </a:r>
            <a:r>
              <a:rPr dirty="0"/>
              <a:t> </a:t>
            </a:r>
            <a:r>
              <a:rPr dirty="0" err="1"/>
              <a:t>맹세한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한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거짓말이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Once for all, I have sworn by my holiness -- and I will not lie to David --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그 씨가 영원히 이어지겠고 그의 왕좌가 해처럼 내 앞에 지속될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that his line will continue forever and his throne endure before me like the sun;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하늘의 신실한 증인인 달처럼 영원히 설 것이다.”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it will be established forever like the moon, the faithful witness in the sky." Selah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그러나 주께서는 기름 부으신 이를 미워해 쫓아 버리셨고 그에게 진노하셨습니다.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987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have rejected, you have spurned,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been very angry with your anointed one.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종과</a:t>
            </a:r>
            <a:r>
              <a:rPr dirty="0"/>
              <a:t> </a:t>
            </a:r>
            <a:r>
              <a:rPr dirty="0" err="1"/>
              <a:t>맺은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무효로</a:t>
            </a:r>
            <a:r>
              <a:rPr dirty="0"/>
              <a:t> </a:t>
            </a:r>
            <a:r>
              <a:rPr dirty="0" err="1"/>
              <a:t>만드시고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왕관이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던져져</a:t>
            </a:r>
            <a:r>
              <a:rPr dirty="0"/>
              <a:t> </a:t>
            </a:r>
            <a:r>
              <a:rPr dirty="0" err="1"/>
              <a:t>먼지를</a:t>
            </a:r>
            <a:r>
              <a:rPr dirty="0"/>
              <a:t> </a:t>
            </a:r>
            <a:r>
              <a:rPr dirty="0" err="1"/>
              <a:t>뒤집어쓰게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12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renounced the covenant with your servant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defiled his crown in the dust.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‘내가 네 씨를 영원히 세우고 네 왕좌를 모든 세대에 튼튼히 하겠다’고 했다.”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52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 will establish your line forever and make your throne firm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all generations.'" Selah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주께서는 또한 그의 모든 벽을 허물고 그의 요새를 황폐하게 만드셨습니다.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have broken through all his walls and reduced his strongholds to ruins.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지나가는 사람들이 다 그를 약탈해 그가 이웃들의 조롱거리가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who pass by have plundered him; he has become the scorn of his neighbors.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주께서 그의 적들의 오른손을 들어 주셨고 그의 모든 원수들을 기쁘게 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65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exalted the right hand of his foes;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made all his enemies rejoice.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또 그의 칼날을 무디게 해 그가 전투에 서지 못하게 하셨고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350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turned back the edge of his sword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not supported him in battle.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그의 영광이 끝나게 하셨고 그의 왕좌를 땅에 내치셨습니다.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have put an end to his splendor and cast his throne to the ground.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그의 젊은 나날을 단축시키고 그를 수치로 뒤덮으셨습니다.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35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cut short the days of his youth;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covered him with a mantle of shame. Selah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56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언제까지입니까</a:t>
            </a:r>
            <a:r>
              <a:rPr dirty="0"/>
              <a:t>?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스스로를</a:t>
            </a:r>
            <a:r>
              <a:rPr dirty="0"/>
              <a:t> </a:t>
            </a:r>
            <a:r>
              <a:rPr dirty="0" err="1"/>
              <a:t>숨기시겠습니까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진노가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</a:t>
            </a:r>
            <a:r>
              <a:rPr dirty="0" err="1"/>
              <a:t>불같이</a:t>
            </a:r>
            <a:r>
              <a:rPr dirty="0"/>
              <a:t> </a:t>
            </a:r>
            <a:r>
              <a:rPr dirty="0" err="1"/>
              <a:t>타겠습니까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12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long, O LORD? Will you hide yourself forever?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long will your wrath burn like fire?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내 때가 얼마나 짧은지 기억하소서. 주께서 지으신 인생들이 어찌 그리 허무한지요!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Remember how fleeting is my life. For what futility you have created all men!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913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죽음을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살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있겠습니까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죽음의</a:t>
            </a:r>
            <a:r>
              <a:rPr dirty="0"/>
              <a:t> </a:t>
            </a:r>
            <a:r>
              <a:rPr dirty="0" err="1"/>
              <a:t>권세에서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구원할</a:t>
            </a:r>
            <a:r>
              <a:rPr dirty="0"/>
              <a:t> 수 </a:t>
            </a:r>
            <a:r>
              <a:rPr dirty="0" err="1"/>
              <a:t>있겠습니까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10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man can live and not see death,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save himself from the power of the grave? Selah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729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/>
              <a:t>오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보이신</a:t>
            </a:r>
            <a:r>
              <a:rPr dirty="0"/>
              <a:t> 그 </a:t>
            </a:r>
            <a:r>
              <a:rPr dirty="0" err="1"/>
              <a:t>사랑이</a:t>
            </a:r>
            <a:r>
              <a:rPr dirty="0"/>
              <a:t> </a:t>
            </a:r>
            <a:r>
              <a:rPr dirty="0" err="1"/>
              <a:t>어디로</a:t>
            </a:r>
            <a:r>
              <a:rPr dirty="0"/>
              <a:t> </a:t>
            </a:r>
            <a:r>
              <a:rPr dirty="0" err="1"/>
              <a:t>갔습니까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진리로</a:t>
            </a:r>
            <a:r>
              <a:rPr dirty="0"/>
              <a:t> </a:t>
            </a:r>
            <a:r>
              <a:rPr dirty="0" err="1"/>
              <a:t>다윗에게</a:t>
            </a:r>
            <a:r>
              <a:rPr dirty="0"/>
              <a:t> </a:t>
            </a:r>
            <a:r>
              <a:rPr dirty="0" err="1"/>
              <a:t>맹세하신</a:t>
            </a:r>
            <a:r>
              <a:rPr dirty="0"/>
              <a:t> 그 </a:t>
            </a:r>
            <a:r>
              <a:rPr dirty="0" err="1"/>
              <a:t>사랑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14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where is your former great love,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in your faithfulness you swore to David?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기적을</a:t>
            </a:r>
            <a:r>
              <a:rPr dirty="0"/>
              <a:t> </a:t>
            </a:r>
            <a:r>
              <a:rPr dirty="0" err="1"/>
              <a:t>찬양할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성도들의</a:t>
            </a:r>
            <a:r>
              <a:rPr dirty="0"/>
              <a:t> </a:t>
            </a:r>
            <a:r>
              <a:rPr dirty="0" err="1"/>
              <a:t>집회에서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신실함도</a:t>
            </a:r>
            <a:r>
              <a:rPr dirty="0"/>
              <a:t> </a:t>
            </a:r>
            <a:r>
              <a:rPr dirty="0" err="1"/>
              <a:t>찬양할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97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heavens praise your wonders, O LORD, your faithfulness too,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assembly of the holy ones.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조롱당한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기억하소서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원망한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내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품고</a:t>
            </a:r>
            <a:r>
              <a:rPr dirty="0"/>
              <a:t> </a:t>
            </a:r>
            <a:r>
              <a:rPr dirty="0" err="1"/>
              <a:t>있음을</a:t>
            </a:r>
            <a:r>
              <a:rPr dirty="0"/>
              <a:t> </a:t>
            </a:r>
            <a:r>
              <a:rPr dirty="0" err="1"/>
              <a:t>기억하소서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80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Remember, Lord, how your servant has been mocked,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I bear in my heart the taunts of all the nations,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적들이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조롱하고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부음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이의</a:t>
            </a:r>
            <a:r>
              <a:rPr dirty="0"/>
              <a:t> </a:t>
            </a:r>
            <a:r>
              <a:rPr dirty="0" err="1"/>
              <a:t>발걸음을</a:t>
            </a:r>
            <a:r>
              <a:rPr dirty="0"/>
              <a:t> </a:t>
            </a:r>
            <a:r>
              <a:rPr dirty="0" err="1"/>
              <a:t>조롱했습니다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46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taunts with which your enemies have mocked,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with which they have mocked every step of your anointed one.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52</a:t>
            </a:r>
            <a:br/>
            <a:r>
              <a:t>여호와를 영원히 찬양하라! 아멘. 아멘.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Praise be to the LORD forever! Amen and Amen.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411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여호와와</a:t>
            </a:r>
            <a:r>
              <a:rPr dirty="0"/>
              <a:t> </a:t>
            </a:r>
            <a:r>
              <a:rPr dirty="0" err="1"/>
              <a:t>비길</a:t>
            </a:r>
            <a:r>
              <a:rPr dirty="0"/>
              <a:t> 수 </a:t>
            </a:r>
            <a:r>
              <a:rPr dirty="0" err="1"/>
              <a:t>있겠습니까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신들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이,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있겠습니까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58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who in the skies above can compare with the LORD?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like the LORD among the heavenly beings?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성도들이</a:t>
            </a:r>
            <a:r>
              <a:rPr dirty="0"/>
              <a:t> </a:t>
            </a:r>
            <a:r>
              <a:rPr dirty="0" err="1"/>
              <a:t>모임에서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두려워할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주변에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그 </a:t>
            </a:r>
            <a:r>
              <a:rPr dirty="0" err="1"/>
              <a:t>누구보다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경외해야</a:t>
            </a:r>
            <a:r>
              <a:rPr dirty="0"/>
              <a:t> 할 </a:t>
            </a:r>
            <a:r>
              <a:rPr dirty="0" err="1"/>
              <a:t>분이십니다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19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council of the holy ones God is greatly feared;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more awesome than all who surround him.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614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오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여호와여</a:t>
            </a:r>
            <a:r>
              <a:rPr dirty="0"/>
              <a:t>, 주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있겠습니까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주변에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그토록</a:t>
            </a:r>
            <a:r>
              <a:rPr dirty="0"/>
              <a:t> </a:t>
            </a:r>
            <a:r>
              <a:rPr dirty="0" err="1"/>
              <a:t>신실하겠습니까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04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 God Almighty, who is like you?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mighty, O LORD, and your faithfulness surrounds you.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89장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주께서는 파도치는 바다를 다스리시며 그 일어나는 물결을 잔잔하게 하십니다.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rule over the surging sea; when its waves mount up, you still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2003</Words>
  <Application>Microsoft Office PowerPoint</Application>
  <PresentationFormat>와이드스크린</PresentationFormat>
  <Paragraphs>199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2022-09-13T06:11:31Z</dcterms:modified>
</cp:coreProperties>
</file>