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110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온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다해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찬양하겠습니다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행하신</a:t>
            </a:r>
            <a:r>
              <a:rPr dirty="0"/>
              <a:t> </a:t>
            </a:r>
            <a:r>
              <a:rPr dirty="0" err="1"/>
              <a:t>놀라운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말하겠습니다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889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9 For the director of music. To the tune of "The Death of the Son."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psalm of David. I will praise you, O LORD, with all my heart;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tell of all your wonders.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신뢰할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찾는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버리지</a:t>
            </a:r>
            <a:r>
              <a:rPr dirty="0"/>
              <a:t> </a:t>
            </a:r>
            <a:r>
              <a:rPr dirty="0" err="1"/>
              <a:t>않으시기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502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know your name will trust in you, for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LORD, have never forsaken those who seek you.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시온에 계시는 여호와를 찬양하라. 주께서 하신 일들을 온 세상에 선포하라.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683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Sing praises to the LORD, enthroned in Zion; proclaim among the nations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he has done.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831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살인자에게</a:t>
            </a:r>
            <a:r>
              <a:rPr dirty="0"/>
              <a:t> </a:t>
            </a:r>
            <a:r>
              <a:rPr dirty="0" err="1"/>
              <a:t>복수하시는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고통당하는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기억하시며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울부짖음을</a:t>
            </a:r>
            <a:r>
              <a:rPr dirty="0"/>
              <a:t> </a:t>
            </a:r>
            <a:r>
              <a:rPr dirty="0" err="1"/>
              <a:t>모른</a:t>
            </a:r>
            <a:r>
              <a:rPr dirty="0"/>
              <a:t> </a:t>
            </a:r>
            <a:r>
              <a:rPr dirty="0" err="1"/>
              <a:t>척하지</a:t>
            </a:r>
            <a:r>
              <a:rPr dirty="0"/>
              <a:t> </a:t>
            </a:r>
            <a:r>
              <a:rPr dirty="0" err="1"/>
              <a:t>않으시리라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who avenges blood remembers; he does not ignore the cry of the afflicted.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88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미워하는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괴롭히는지</a:t>
            </a:r>
            <a:r>
              <a:rPr dirty="0"/>
              <a:t> </a:t>
            </a:r>
            <a:r>
              <a:rPr dirty="0" err="1"/>
              <a:t>보소서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여기시고</a:t>
            </a:r>
            <a:r>
              <a:rPr dirty="0"/>
              <a:t> </a:t>
            </a:r>
            <a:r>
              <a:rPr dirty="0" err="1"/>
              <a:t>죽음의</a:t>
            </a:r>
            <a:r>
              <a:rPr dirty="0"/>
              <a:t> </a:t>
            </a:r>
            <a:r>
              <a:rPr dirty="0" err="1"/>
              <a:t>문에서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올리소서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751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LORD, see how my enemies persecute me!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mercy and lift me up from the gates of death,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시온</a:t>
            </a:r>
            <a:r>
              <a:rPr dirty="0"/>
              <a:t> </a:t>
            </a:r>
            <a:r>
              <a:rPr dirty="0" err="1"/>
              <a:t>성문들에서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높이</a:t>
            </a:r>
            <a:r>
              <a:rPr dirty="0"/>
              <a:t> </a:t>
            </a:r>
            <a:r>
              <a:rPr dirty="0" err="1"/>
              <a:t>찬양하며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구원하신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찬양하며</a:t>
            </a:r>
            <a:r>
              <a:rPr dirty="0"/>
              <a:t> </a:t>
            </a:r>
            <a:r>
              <a:rPr dirty="0" err="1"/>
              <a:t>기뻐할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706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 may declare your praises in the gates of the Daughter of Zion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there rejoice in your salvation.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이방 민족들은 자기들이 판 구덩이에 빠졌으며 자기가 쳐놓은 그물에 발이 걸렸구나.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060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nations have fallen into the pit they have dug; their feet are caught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net they have hidden.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354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의로운</a:t>
            </a:r>
            <a:r>
              <a:rPr dirty="0"/>
              <a:t> </a:t>
            </a:r>
            <a:r>
              <a:rPr dirty="0" err="1"/>
              <a:t>재판으로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알리셨으니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한 </a:t>
            </a:r>
            <a:r>
              <a:rPr dirty="0" err="1"/>
              <a:t>일로</a:t>
            </a:r>
            <a:r>
              <a:rPr dirty="0"/>
              <a:t> </a:t>
            </a:r>
            <a:r>
              <a:rPr dirty="0" err="1"/>
              <a:t>덫에</a:t>
            </a:r>
            <a:r>
              <a:rPr dirty="0"/>
              <a:t> </a:t>
            </a:r>
            <a:r>
              <a:rPr dirty="0" err="1"/>
              <a:t>걸렸도다</a:t>
            </a:r>
            <a:r>
              <a:rPr dirty="0"/>
              <a:t>. (</a:t>
            </a:r>
            <a:r>
              <a:rPr dirty="0" err="1"/>
              <a:t>힉가욘</a:t>
            </a:r>
            <a:r>
              <a:rPr dirty="0"/>
              <a:t>, </a:t>
            </a:r>
            <a:r>
              <a:rPr dirty="0" err="1"/>
              <a:t>셀라</a:t>
            </a:r>
            <a:r>
              <a:rPr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811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is known by his justice; the wicked are ensnared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the work of their hands. </a:t>
            </a:r>
            <a:r>
              <a:rPr dirty="0" err="1"/>
              <a:t>Higgaion</a:t>
            </a:r>
            <a:r>
              <a:rPr dirty="0"/>
              <a:t>. Selah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악인들은 지옥으로 갈 것입니다. 하나님을 잊은 모든 민족들도 다 그렇게 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wicked return to the grave, all the nations that forget God.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궁핍한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잊혀지지는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소망이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없어지지는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979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needy will not always be forgotten,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the hope of the afflicted ever perish.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747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일어나소서</a:t>
            </a:r>
            <a:r>
              <a:rPr dirty="0"/>
              <a:t>!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승리하지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나라들이</a:t>
            </a:r>
            <a:r>
              <a:rPr dirty="0"/>
              <a:t> 주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심판을</a:t>
            </a:r>
            <a:r>
              <a:rPr dirty="0"/>
              <a:t> </a:t>
            </a:r>
            <a:r>
              <a:rPr dirty="0" err="1"/>
              <a:t>받게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Arise, O LORD, let not man triumph; let the nations be judged in your presence.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내가 주를 기뻐하고 즐거워하며 가장 높으신 주의 이름을 찬양하겠습니다.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be glad and rejoice in you; I will sing praise to your name, O Most High.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여호와여, 그들이 두려움에 떨게 하시고 자기들이 한낱 사람일 뿐임을 알게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Strike them with terror, O LORD; let the nations know they are but men. Selah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주 앞에서는 내 적들이 뒤돌아서다가 넘어져 멸망할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My enemies turn back; they stumble and perish before you.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내 </a:t>
            </a:r>
            <a:r>
              <a:rPr dirty="0" err="1"/>
              <a:t>권리와</a:t>
            </a:r>
            <a:r>
              <a:rPr dirty="0"/>
              <a:t> 내 </a:t>
            </a:r>
            <a:r>
              <a:rPr dirty="0" err="1"/>
              <a:t>사정을</a:t>
            </a:r>
            <a:r>
              <a:rPr dirty="0"/>
              <a:t> </a:t>
            </a:r>
            <a:r>
              <a:rPr dirty="0" err="1"/>
              <a:t>변호해</a:t>
            </a:r>
            <a:r>
              <a:rPr dirty="0"/>
              <a:t> </a:t>
            </a:r>
            <a:r>
              <a:rPr dirty="0" err="1"/>
              <a:t>주셨으며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옥좌에</a:t>
            </a:r>
            <a:r>
              <a:rPr dirty="0"/>
              <a:t> </a:t>
            </a:r>
            <a:r>
              <a:rPr dirty="0" err="1"/>
              <a:t>앉으셔서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의롭게</a:t>
            </a:r>
            <a:r>
              <a:rPr dirty="0"/>
              <a:t> </a:t>
            </a:r>
            <a:r>
              <a:rPr dirty="0" err="1"/>
              <a:t>심판하셨습니다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955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 have upheld my right and my cause; you have sat on your throne,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judging righteously.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또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민족들을</a:t>
            </a:r>
            <a:r>
              <a:rPr dirty="0"/>
              <a:t> </a:t>
            </a:r>
            <a:r>
              <a:rPr dirty="0" err="1"/>
              <a:t>꾸짖으시며</a:t>
            </a:r>
            <a:r>
              <a:rPr dirty="0"/>
              <a:t> </a:t>
            </a:r>
            <a:r>
              <a:rPr dirty="0" err="1"/>
              <a:t>악인들을</a:t>
            </a:r>
            <a:r>
              <a:rPr dirty="0"/>
              <a:t> </a:t>
            </a:r>
            <a:r>
              <a:rPr dirty="0" err="1"/>
              <a:t>멸망시키시며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지워</a:t>
            </a:r>
            <a:r>
              <a:rPr dirty="0"/>
              <a:t> </a:t>
            </a:r>
            <a:r>
              <a:rPr dirty="0" err="1"/>
              <a:t>버리셨습니다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480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rebuked the nations and destroyed the wicked;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blotted out their name for ever and ever.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50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적들이</a:t>
            </a:r>
            <a:r>
              <a:rPr dirty="0"/>
              <a:t> </a:t>
            </a:r>
            <a:r>
              <a:rPr dirty="0" err="1"/>
              <a:t>멸망해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사라지고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살던</a:t>
            </a:r>
            <a:r>
              <a:rPr dirty="0"/>
              <a:t> </a:t>
            </a:r>
            <a:r>
              <a:rPr dirty="0" err="1"/>
              <a:t>성들을</a:t>
            </a:r>
            <a:r>
              <a:rPr dirty="0"/>
              <a:t> </a:t>
            </a:r>
            <a:r>
              <a:rPr dirty="0" err="1"/>
              <a:t>뿌리째</a:t>
            </a:r>
            <a:r>
              <a:rPr dirty="0"/>
              <a:t> </a:t>
            </a:r>
            <a:r>
              <a:rPr dirty="0" err="1"/>
              <a:t>뽑으셔서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그 </a:t>
            </a:r>
            <a:r>
              <a:rPr dirty="0" err="1"/>
              <a:t>성을</a:t>
            </a:r>
            <a:r>
              <a:rPr dirty="0"/>
              <a:t> </a:t>
            </a:r>
            <a:r>
              <a:rPr dirty="0" err="1"/>
              <a:t>기억하지</a:t>
            </a:r>
            <a:r>
              <a:rPr dirty="0"/>
              <a:t> </a:t>
            </a:r>
            <a:r>
              <a:rPr dirty="0" err="1"/>
              <a:t>못합니다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056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Endless ruin has overtaken the enemy, you have uprooted their cities;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the memory of them has perished.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717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여호와만이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다스리십니다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심판하시기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옥좌를</a:t>
            </a:r>
            <a:r>
              <a:rPr dirty="0"/>
              <a:t> </a:t>
            </a:r>
            <a:r>
              <a:rPr dirty="0" err="1"/>
              <a:t>준비하셨습니다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reigns forever; he has established his throne for judgment.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주께서는 세상을 의롭게 심판하실 것이며 모든 민족을 다스리실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will judge the world in righteousness; he will govern the peoples with justice.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여호와는 억압받는 사람들의 피난처이시며 환난 때 피할 요새십니다.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is a refuge for the oppressed, a stronghold in times of trouble.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818</Words>
  <Application>Microsoft Office PowerPoint</Application>
  <PresentationFormat>와이드스크린</PresentationFormat>
  <Paragraphs>84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2022-09-06T13:08:59Z</dcterms:modified>
</cp:coreProperties>
</file>