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주여, 주께서는 온 세대에 걸쳐 우리의 거처가 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65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90 A prayer of Moses the man of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Lord, you have been our dwelling place throughout all generations.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393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일생이</a:t>
            </a:r>
            <a:r>
              <a:rPr dirty="0"/>
              <a:t> 70이고, </a:t>
            </a: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더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봤자</a:t>
            </a:r>
            <a:r>
              <a:rPr dirty="0"/>
              <a:t> 80인데,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그저</a:t>
            </a:r>
            <a:r>
              <a:rPr dirty="0"/>
              <a:t> </a:t>
            </a:r>
            <a:r>
              <a:rPr dirty="0" err="1"/>
              <a:t>고통과</a:t>
            </a:r>
            <a:r>
              <a:rPr dirty="0"/>
              <a:t> </a:t>
            </a:r>
            <a:r>
              <a:rPr dirty="0" err="1"/>
              <a:t>슬픔의</a:t>
            </a:r>
            <a:r>
              <a:rPr dirty="0"/>
              <a:t> </a:t>
            </a:r>
            <a:r>
              <a:rPr dirty="0" err="1"/>
              <a:t>연속이며</a:t>
            </a:r>
            <a:r>
              <a:rPr dirty="0"/>
              <a:t> </a:t>
            </a:r>
            <a:r>
              <a:rPr dirty="0" err="1"/>
              <a:t>그것도</a:t>
            </a:r>
            <a:r>
              <a:rPr dirty="0"/>
              <a:t> </a:t>
            </a:r>
            <a:r>
              <a:rPr dirty="0" err="1"/>
              <a:t>금세</a:t>
            </a:r>
            <a:r>
              <a:rPr dirty="0"/>
              <a:t> </a:t>
            </a:r>
            <a:r>
              <a:rPr dirty="0" err="1"/>
              <a:t>지나가니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날아가</a:t>
            </a:r>
            <a:r>
              <a:rPr dirty="0"/>
              <a:t> </a:t>
            </a:r>
            <a:r>
              <a:rPr dirty="0" err="1"/>
              <a:t>버리는</a:t>
            </a:r>
            <a:r>
              <a:rPr dirty="0"/>
              <a:t> 것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1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length of our days is seventy years -- or eighty, if we have the strength;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their span is but trouble and sorrow, for they quickly pass, and we fly away.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주의 진노의 힘을 누가 알겠습니까? 주의 진노로 인한 두려움을 누가 알겠습니까?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82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knows the power of your anger?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wrath is as great as the fear that is due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인생을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셀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가르치소서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그래야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담게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Teach us to number our days aright, that we may gain a heart of wisdom.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오 여호와여! 돌아오소서. 대체 언제까지입니까? 주의 종들을 불쌍히 여기소서.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Relent, O LORD! How long will it be? Have compassion on your servants.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오,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변함없는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충만하게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노래하고</a:t>
            </a:r>
            <a:r>
              <a:rPr dirty="0"/>
              <a:t> </a:t>
            </a:r>
            <a:r>
              <a:rPr dirty="0" err="1"/>
              <a:t>일평생</a:t>
            </a:r>
            <a:r>
              <a:rPr dirty="0"/>
              <a:t> </a:t>
            </a:r>
            <a:r>
              <a:rPr dirty="0" err="1"/>
              <a:t>기뻐하게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971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Satisfy us in the morning with your unfailing love,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may sing for joy and be glad all our days.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힘들게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날들만큼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햇수만큼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83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us glad for as many days as you have afflicted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as many years as we have seen trouble.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주의 행동을 주의 종들에게 보여 주시고 주의 영광을 주의 자녀들에게 보여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your deeds be shown to your servants, your splendor to their children.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아름다움이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한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한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5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favor of the Lord our God rest upon us;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establish the work of our hands for us -- yes, establish the work of our hands.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산들이</a:t>
            </a:r>
            <a:r>
              <a:rPr dirty="0"/>
              <a:t> </a:t>
            </a:r>
            <a:r>
              <a:rPr dirty="0" err="1"/>
              <a:t>나타나기도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만드시기도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영원부터</a:t>
            </a:r>
            <a:r>
              <a:rPr dirty="0"/>
              <a:t> </a:t>
            </a:r>
            <a:r>
              <a:rPr dirty="0" err="1"/>
              <a:t>영원까지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하나님이십니다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06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mountains were born or you brought forth the earth and the world,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everlasting to everlasting you are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004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먼지로</a:t>
            </a:r>
            <a:r>
              <a:rPr dirty="0"/>
              <a:t> </a:t>
            </a:r>
            <a:r>
              <a:rPr dirty="0" err="1"/>
              <a:t>돌아가게</a:t>
            </a:r>
            <a:r>
              <a:rPr dirty="0"/>
              <a:t> </a:t>
            </a:r>
            <a:r>
              <a:rPr dirty="0" err="1"/>
              <a:t>하면서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“오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자손들아</a:t>
            </a:r>
            <a:r>
              <a:rPr dirty="0"/>
              <a:t>, </a:t>
            </a:r>
            <a:r>
              <a:rPr dirty="0" err="1"/>
              <a:t>흙으로</a:t>
            </a:r>
            <a:r>
              <a:rPr dirty="0"/>
              <a:t> </a:t>
            </a:r>
            <a:r>
              <a:rPr dirty="0" err="1"/>
              <a:t>돌아가라</a:t>
            </a:r>
            <a:r>
              <a:rPr dirty="0"/>
              <a:t>” </a:t>
            </a:r>
            <a:r>
              <a:rPr dirty="0" err="1"/>
              <a:t>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157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turn men back to dust,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"Return to dust, O sons of men."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주께서 보시기에 1,000년은 금방 지나간 하루 같고 밤 한때 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93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thousand years in your sight are like a day that has just gone by,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like a watch in the night.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홍수처럼</a:t>
            </a:r>
            <a:r>
              <a:rPr dirty="0"/>
              <a:t> </a:t>
            </a:r>
            <a:r>
              <a:rPr dirty="0" err="1"/>
              <a:t>휩쓸어</a:t>
            </a:r>
            <a:r>
              <a:rPr dirty="0"/>
              <a:t> </a:t>
            </a:r>
            <a:r>
              <a:rPr dirty="0" err="1"/>
              <a:t>가시니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잠 </a:t>
            </a:r>
            <a:r>
              <a:rPr dirty="0" err="1"/>
              <a:t>한숨</a:t>
            </a:r>
            <a:r>
              <a:rPr dirty="0"/>
              <a:t> </a:t>
            </a:r>
            <a:r>
              <a:rPr dirty="0" err="1"/>
              <a:t>자고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것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돋는</a:t>
            </a:r>
            <a:r>
              <a:rPr dirty="0"/>
              <a:t> 풀 한 </a:t>
            </a:r>
            <a:r>
              <a:rPr dirty="0" err="1"/>
              <a:t>포기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037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sweep men away in the sleep of death;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like the new grass of the morning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아침에 싹이 돋았다가 저녁이 되면 이내 마르고 시들지 않습니까!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though in the morning it springs up new, by evening it is dry and withered.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우리가 주의 진노 때문에 스러지고 주의 격분으로 인해 고난받습니다.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are consumed by your anger and terrified by your indignation.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들추시고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은밀한</a:t>
            </a:r>
            <a:r>
              <a:rPr dirty="0"/>
              <a:t> </a:t>
            </a:r>
            <a:r>
              <a:rPr dirty="0" err="1"/>
              <a:t>죄들을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</a:t>
            </a:r>
            <a:r>
              <a:rPr dirty="0"/>
              <a:t> 빛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밝히셨습니다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42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set our iniquities before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secret sins in the light of your presence.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나날들이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지나가고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살아온</a:t>
            </a:r>
            <a:r>
              <a:rPr dirty="0"/>
              <a:t> </a:t>
            </a:r>
            <a:r>
              <a:rPr dirty="0" err="1"/>
              <a:t>세월은</a:t>
            </a:r>
            <a:r>
              <a:rPr dirty="0"/>
              <a:t> </a:t>
            </a:r>
            <a:r>
              <a:rPr dirty="0" err="1"/>
              <a:t>회자되는</a:t>
            </a:r>
            <a:r>
              <a:rPr dirty="0"/>
              <a:t> </a:t>
            </a:r>
            <a:r>
              <a:rPr dirty="0" err="1"/>
              <a:t>이야깃거리가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12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our days pass away under your wrath;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finish our years with a moan.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737</Words>
  <Application>Microsoft Office PowerPoint</Application>
  <PresentationFormat>와이드스크린</PresentationFormat>
  <Paragraphs>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2022-09-13T06:13:48Z</dcterms:modified>
</cp:coreProperties>
</file>