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비밀스러운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머물게</a:t>
            </a:r>
            <a:r>
              <a:rPr dirty="0"/>
              <a:t> </a:t>
            </a:r>
            <a:r>
              <a:rPr dirty="0" err="1"/>
              <a:t>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672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91 He who dwells in the shelter of the Most High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rest in the shadow of the Almighty.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어떤 해악도 네게 닥치지 않고 어떤 재앙도 네 장막 가까이에 이르지 못하리라.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no harm will befall you, no disaster will come near your 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그분이 천사들에게 명령해 네 모든 길을 지켜 주라고 하실 것이기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will command his angels concerning you to guard you in all your ways;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천사들이 손으로 너를 들어 올려 네 발이 돌에 맞는 일도 없으리라.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lift you up in their hands, so that you will not strike your foot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a stone.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네가 사자와 독사를, 젊은 사자와 살모사를 짓밟으리라.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9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tread upon the lion and the cobra;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trample the great lion and the serpent.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사랑하니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구하리라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알았으니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올리리라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11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"Because he loves me," says the LORD, "I will rescue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protect him, for he acknowledges my name.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응답하리라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고통과</a:t>
            </a:r>
            <a:r>
              <a:rPr dirty="0"/>
              <a:t> </a:t>
            </a:r>
            <a:r>
              <a:rPr dirty="0" err="1"/>
              <a:t>함께하겠고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35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call upon me, and I will answer him; I will be with him in trouble,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deliver him and honor him.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그가 원하는 만큼 오래 살게 해 주고 내 구원을 그에게 보이리라.”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With long life will I satisfy him and show him my salvation."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여호와를 “내 피난처시요 내 요새시며 내가 의지하는 하나님”이라고 말하리라.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0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say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my refuge and my fortress, my God, in whom I trust."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참으로 그분은 너를 새 사냥꾼의 덫에서, 죽을병에서 구원하실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Surely he will save you from the fowler's snare and from the deadly pestilence.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그 </a:t>
            </a:r>
            <a:r>
              <a:rPr dirty="0" err="1"/>
              <a:t>깃털로</a:t>
            </a:r>
            <a:r>
              <a:rPr dirty="0"/>
              <a:t> </a:t>
            </a:r>
            <a:r>
              <a:rPr dirty="0" err="1"/>
              <a:t>감싸</a:t>
            </a:r>
            <a:r>
              <a:rPr dirty="0"/>
              <a:t> </a:t>
            </a:r>
            <a:r>
              <a:rPr dirty="0" err="1"/>
              <a:t>주시니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진리가</a:t>
            </a:r>
            <a:r>
              <a:rPr dirty="0"/>
              <a:t> 네 </a:t>
            </a:r>
            <a:r>
              <a:rPr dirty="0" err="1"/>
              <a:t>방패와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63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cover you with his feathers, and under his wings you will find refuge;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faithfulness will be your shield and rampart.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너는 밤에 엄습하는 공포나 낮에 날아오는 화살을 두려워하지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not fear the terror of night, nor the arrow that flies by day,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어둠을 활보하는 흑사병이나 백주대낮에 넘치는 재앙도 두려워하지 않으리라.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59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the pestilence that stalks in the darkness,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the plague that destroys at midday.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2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네 </a:t>
            </a:r>
            <a:r>
              <a:rPr dirty="0" err="1"/>
              <a:t>곁에서</a:t>
            </a:r>
            <a:r>
              <a:rPr dirty="0"/>
              <a:t> 1,000명이 </a:t>
            </a:r>
            <a:r>
              <a:rPr dirty="0" err="1"/>
              <a:t>넘어지고</a:t>
            </a:r>
            <a:r>
              <a:rPr dirty="0"/>
              <a:t> 네 </a:t>
            </a:r>
            <a:r>
              <a:rPr dirty="0" err="1"/>
              <a:t>오른쪽에서</a:t>
            </a:r>
            <a:r>
              <a:rPr dirty="0"/>
              <a:t> 1만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쓰러져도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네게는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이르지</a:t>
            </a:r>
            <a:r>
              <a:rPr dirty="0"/>
              <a:t> </a:t>
            </a:r>
            <a:r>
              <a:rPr dirty="0" err="1"/>
              <a:t>않으리라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36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thousand may fall at your side, ten thousand at your right hand,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will not come near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너는 그저 네 두 눈으로 악인들이 어떤 대가를 치르는지 똑똑히 보게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will only observe with your eyes and see the punishment of the wicked.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네가 지극히 높으신 분을, 피난처이신 여호와를 네가 있을 곳으로 삼으면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make the Most High your dwelling--even the LORD, who is my refuge--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642</Words>
  <Application>Microsoft Office PowerPoint</Application>
  <PresentationFormat>와이드스크린</PresentationFormat>
  <Paragraphs>63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2022-09-13T06:17:23Z</dcterms:modified>
</cp:coreProperties>
</file>