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다스리시며</a:t>
            </a:r>
            <a:r>
              <a:rPr dirty="0"/>
              <a:t> </a:t>
            </a:r>
            <a:r>
              <a:rPr dirty="0" err="1"/>
              <a:t>위엄으로</a:t>
            </a:r>
            <a:r>
              <a:rPr dirty="0"/>
              <a:t> 옷 </a:t>
            </a:r>
            <a:r>
              <a:rPr dirty="0" err="1"/>
              <a:t>입으셨습니다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힘으로</a:t>
            </a:r>
            <a:r>
              <a:rPr dirty="0"/>
              <a:t> 옷 </a:t>
            </a:r>
            <a:r>
              <a:rPr dirty="0" err="1"/>
              <a:t>입고</a:t>
            </a:r>
            <a:r>
              <a:rPr dirty="0"/>
              <a:t> </a:t>
            </a:r>
            <a:r>
              <a:rPr dirty="0" err="1"/>
              <a:t>능력으로</a:t>
            </a:r>
            <a:r>
              <a:rPr dirty="0"/>
              <a:t> </a:t>
            </a:r>
            <a:r>
              <a:rPr dirty="0" err="1"/>
              <a:t>무장하셨습니다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세상이</a:t>
            </a:r>
            <a:r>
              <a:rPr dirty="0"/>
              <a:t> </a:t>
            </a:r>
            <a:r>
              <a:rPr dirty="0" err="1"/>
              <a:t>든든히</a:t>
            </a:r>
            <a:r>
              <a:rPr dirty="0"/>
              <a:t> </a:t>
            </a:r>
            <a:r>
              <a:rPr dirty="0" err="1"/>
              <a:t>세워졌으니</a:t>
            </a:r>
            <a:r>
              <a:rPr dirty="0"/>
              <a:t> </a:t>
            </a:r>
            <a:r>
              <a:rPr dirty="0" err="1"/>
              <a:t>흔들리지</a:t>
            </a:r>
            <a:r>
              <a:rPr dirty="0"/>
              <a:t> </a:t>
            </a:r>
            <a:r>
              <a:rPr dirty="0" err="1"/>
              <a:t>않습니다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712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93 The LORD reigns, he is robed in majesty;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is robed in majesty and is armed with strength.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world is firmly established; it cannot be moved.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주의 옥좌는 오래 전에 세워졌고 주께서는 영원부터 계셨습니다.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Your throne was established long ago; you are from all eternity.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오 여호와여, 바다가 소리를 높이고 또 높입니다. 바다가 그 물결을 높이 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235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seas have lifted up, O LORD, the seas have lifted up their voice;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seas have lifted up their pounding waves.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562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높이</a:t>
            </a:r>
            <a:r>
              <a:rPr dirty="0"/>
              <a:t> </a:t>
            </a:r>
            <a:r>
              <a:rPr dirty="0" err="1"/>
              <a:t>계신</a:t>
            </a:r>
            <a:r>
              <a:rPr dirty="0"/>
              <a:t> </a:t>
            </a:r>
            <a:r>
              <a:rPr dirty="0" err="1"/>
              <a:t>여호와는</a:t>
            </a:r>
            <a:r>
              <a:rPr dirty="0"/>
              <a:t> </a:t>
            </a:r>
            <a:r>
              <a:rPr dirty="0" err="1"/>
              <a:t>강하시니</a:t>
            </a:r>
            <a:r>
              <a:rPr dirty="0"/>
              <a:t> </a:t>
            </a:r>
            <a:r>
              <a:rPr dirty="0" err="1"/>
              <a:t>큰물이</a:t>
            </a:r>
            <a:r>
              <a:rPr dirty="0"/>
              <a:t> </a:t>
            </a:r>
            <a:r>
              <a:rPr dirty="0" err="1"/>
              <a:t>쏟아지는</a:t>
            </a:r>
            <a:r>
              <a:rPr dirty="0"/>
              <a:t> </a:t>
            </a:r>
            <a:r>
              <a:rPr dirty="0" err="1"/>
              <a:t>소리보다</a:t>
            </a:r>
            <a:r>
              <a:rPr dirty="0"/>
              <a:t> </a:t>
            </a:r>
            <a:r>
              <a:rPr dirty="0" err="1"/>
              <a:t>강력하시고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바다에서</a:t>
            </a:r>
            <a:r>
              <a:rPr dirty="0"/>
              <a:t> </a:t>
            </a:r>
            <a:r>
              <a:rPr dirty="0" err="1"/>
              <a:t>부서지는</a:t>
            </a:r>
            <a:r>
              <a:rPr dirty="0"/>
              <a:t> </a:t>
            </a:r>
            <a:r>
              <a:rPr dirty="0" err="1"/>
              <a:t>파도</a:t>
            </a:r>
            <a:r>
              <a:rPr dirty="0"/>
              <a:t> </a:t>
            </a:r>
            <a:r>
              <a:rPr dirty="0" err="1"/>
              <a:t>소리보다</a:t>
            </a:r>
            <a:r>
              <a:rPr dirty="0"/>
              <a:t> </a:t>
            </a:r>
            <a:r>
              <a:rPr dirty="0" err="1"/>
              <a:t>강력하십니다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331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Mightier than the thunder of the great waters,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mightier than the breakers of the sea -- the LORD on high is mighty.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주의 증언은 틀림없습니다. 오 여호와여, 거룩함이 영원히 주의 집이 될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Your statutes stand firm; holiness adorns your house for endless days, O LORD.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221</Words>
  <Application>Microsoft Office PowerPoint</Application>
  <PresentationFormat>와이드스크린</PresentationFormat>
  <Paragraphs>22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2022-09-13T06:22:02Z</dcterms:modified>
</cp:coreProperties>
</file>