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0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복수는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모습을</a:t>
            </a:r>
            <a:r>
              <a:rPr dirty="0"/>
              <a:t> </a:t>
            </a:r>
            <a:r>
              <a:rPr dirty="0" err="1"/>
              <a:t>드러내소서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94 O LORD, the God who avenges, O God who avenges, shine forth.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08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훈계하시는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바로잡지</a:t>
            </a:r>
            <a:r>
              <a:rPr dirty="0"/>
              <a:t> </a:t>
            </a:r>
            <a:r>
              <a:rPr dirty="0" err="1"/>
              <a:t>않으시겠느냐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가르치시는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모르시겠느냐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82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he who disciplines nations not punish?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he who teaches man lack knowledge?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여호와께서는 사람의 생각을 아시고 그런 생각들이 얼마나 헛된지도 다 아십니다.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knows the thoughts of man; he knows that they are futile.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오 여호와여, 주의 훈계를 받고 주의 법의 가르침을 받는 사람은 복이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is the man you discipline, O LORD, the man you teach from your law;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고통스런</a:t>
            </a:r>
            <a:r>
              <a:rPr dirty="0"/>
              <a:t> </a:t>
            </a:r>
            <a:r>
              <a:rPr dirty="0" err="1"/>
              <a:t>나날에서</a:t>
            </a:r>
            <a:r>
              <a:rPr dirty="0"/>
              <a:t> </a:t>
            </a:r>
            <a:r>
              <a:rPr dirty="0" err="1"/>
              <a:t>벗어나게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구덩이를</a:t>
            </a:r>
            <a:r>
              <a:rPr dirty="0"/>
              <a:t> </a:t>
            </a:r>
            <a:r>
              <a:rPr dirty="0" err="1"/>
              <a:t>파실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평안하게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grant him relief from days of trouble, till a pit is dug for the wicked.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모른</a:t>
            </a:r>
            <a:r>
              <a:rPr dirty="0"/>
              <a:t> </a:t>
            </a:r>
            <a:r>
              <a:rPr dirty="0" err="1"/>
              <a:t>척하지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택하신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will not reject his people; he will never forsake his inheritance.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심판은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따라갈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다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4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Judgment will again be founded on righteousness,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upright in heart will follow it.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5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악인들에게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일어날까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저지르는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일어날까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60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rise up for me against the wicked?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take a stand for me against evildoers?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 나를 도와주지 않으셨다면 내 영혼은 침묵 속에 빠졌을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81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the LORD had given me help,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soon have dwelt in the silence of death.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“내 발이 미끄러진다”고 했더니 오 여호와여, 주의 사랑이 나를 붙드셨습니다.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 said, "My foot is slipping," your love, O LORD, supported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마음이 복잡할 때 주의 위로가 내 영혼을 기쁘게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anxiety was great within me, your consolation brought joy to my soul.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 땅의 심판자여, 몸을 일으켜 교만한 사람들에게 마땅한 것으로 갚아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Rise up, O Judge of the earth; pay back to the proud what they deserve.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율법을 핑계로 악한 일을 꾸미는 썩어 빠진 재판장이 어떻게 주와 상관이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6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a corrupt throne be allied with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one that brings on misery by its decrees?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그들은 의인들을 반대하며 함께 모이고 죄 없는 사람들에게 사형을 선고합니다.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band together against the righteous and condemn the innocent to death.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그러나 여호와는 내 산성이시요 내 하나님은 내가 피할 바위가 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97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has become my fortress,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God the rock in whom I take refuge.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그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돌아가게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그 </a:t>
            </a:r>
            <a:r>
              <a:rPr dirty="0" err="1"/>
              <a:t>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내실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/>
              <a:t>내실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13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repay them for their sins and destroy them for their wickedness;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our God will destroy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여호와여, 악인들이 얼마나 더, 악인들이 얼마나 더 환호하겠습니까?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long will the wicked, O LORD, how long will the wicked be jubilant?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2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험악한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다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자랑하기에</a:t>
            </a:r>
            <a:r>
              <a:rPr dirty="0"/>
              <a:t> </a:t>
            </a:r>
            <a:r>
              <a:rPr dirty="0" err="1"/>
              <a:t>급급하지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pour out arrogant words; all the evildoers are full of boasting.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갈가리</a:t>
            </a:r>
            <a:r>
              <a:rPr dirty="0"/>
              <a:t> </a:t>
            </a:r>
            <a:r>
              <a:rPr dirty="0" err="1"/>
              <a:t>찢고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선택하신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망치고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crush your people, O LORD; they oppress your inheritance.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과부들과 나그네들을 죽이고 고아들을 살해하며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slay the widow and the alien; they murder the fatherless.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“여호와는 보지 못한다. 야곱의 하나님은 생각하지 못한다”고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say, "The LORD does not see; the God of Jacob pays no heed."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8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우둔한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지혜로워지겠느냐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7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heed, you senseless ones among the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fools, when will you become wise?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귀를 지으신 분이 듣지 못하시겠느냐? 눈을 지으신 분이 보지 못하겠느냐?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Does he who implanted the ear not hear? Does he who formed the eye not see?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864</Words>
  <Application>Microsoft Office PowerPoint</Application>
  <PresentationFormat>와이드스크린</PresentationFormat>
  <Paragraphs>86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2022-09-13T06:24:50Z</dcterms:modified>
</cp:coreProperties>
</file>