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와서 우리가 여호와께 기뻐 노래 부르자. 우리 구원의 바위에게 큰 소리로 기뻐 외치자.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0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95 Come, let us sing for joy to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shout aloud to the Rock of our salvation.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597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세대를</a:t>
            </a:r>
            <a:r>
              <a:rPr dirty="0"/>
              <a:t> </a:t>
            </a:r>
            <a:r>
              <a:rPr dirty="0" err="1"/>
              <a:t>노여워하며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삐뚤어진</a:t>
            </a:r>
            <a:r>
              <a:rPr dirty="0"/>
              <a:t> </a:t>
            </a:r>
            <a:r>
              <a:rPr dirty="0" err="1"/>
              <a:t>백성들이어서</a:t>
            </a:r>
            <a:r>
              <a:rPr dirty="0"/>
              <a:t> 내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5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forty years I was angry with that generation;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said, "They are a people whose hearts go astray,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have not known my ways."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11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진노하며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내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못하리라”고</a:t>
            </a:r>
            <a:r>
              <a:rPr dirty="0"/>
              <a:t> </a:t>
            </a:r>
            <a:r>
              <a:rPr dirty="0" err="1"/>
              <a:t>맹세했던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6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declared on oath in my anger,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shall never enter my rest."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우리가 감사하며 그분 앞에 와서 즐겁게 소리 높여 그분을 찬양하자.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us come before him with thanksgiving and extol him with music and song.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여호와는 위대하신 하나님이시며 모든 신들 위에 위대하신 왕이시다.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LORD is the great God, the great King above all gods.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땅의 깊음이 그 손안에 있고 산의 힘도 그분의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his hand are the depths of the earth, and the mountain peaks belong to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바다도 그분이 만드셨으니 그분의 것이며 육지도 그분 손으로 지으신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sea is his, for he made it, and his hands formed the dry land.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와서 우리가 엎드려 절하자. 우리를 지으신 여호와 앞에 무릎을 꿇자.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Come, let us bow down in worship, let us kneel before the LORD our Maker;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하나님이시고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목장의</a:t>
            </a:r>
            <a:r>
              <a:rPr dirty="0"/>
              <a:t> </a:t>
            </a:r>
            <a:r>
              <a:rPr dirty="0" err="1"/>
              <a:t>백성들이요</a:t>
            </a:r>
            <a:r>
              <a:rPr dirty="0"/>
              <a:t>,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달린</a:t>
            </a:r>
            <a:r>
              <a:rPr dirty="0"/>
              <a:t> </a:t>
            </a:r>
            <a:r>
              <a:rPr dirty="0" err="1"/>
              <a:t>양들이다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62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is our God and we are the people of his pasture,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flock under his care. Today, if you hear his voice,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므리바에서처럼, 맛사 광야에서 시험당했을 때처럼 완고한 마음을 품지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1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harden your hearts as you did at </a:t>
            </a:r>
            <a:r>
              <a:rPr dirty="0" err="1"/>
              <a:t>Meribah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did that day at </a:t>
            </a:r>
            <a:r>
              <a:rPr dirty="0" err="1"/>
              <a:t>Massah</a:t>
            </a:r>
            <a:r>
              <a:rPr dirty="0"/>
              <a:t> in the desert,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그때 너희 조상들이 내가 행한 일을 보았으면서도 나를 시험하고 또 시험하지 않았느냐!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your fathers tested and tried me, though they had seen what I did.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443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2022-09-13T06:26:02Z</dcterms:modified>
</cp:coreProperties>
</file>