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 새 노래를 불러 드리라. 온 땅이여, 여호와께 노래하라.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96 Sing to the LORD a new song; sing to the LORD, all the earth.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367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다스리신다”고</a:t>
            </a:r>
            <a:r>
              <a:rPr dirty="0"/>
              <a:t> </a:t>
            </a:r>
            <a:r>
              <a:rPr dirty="0" err="1"/>
              <a:t>선포하라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든든하게</a:t>
            </a:r>
            <a:r>
              <a:rPr dirty="0"/>
              <a:t> </a:t>
            </a:r>
            <a:r>
              <a:rPr dirty="0" err="1"/>
              <a:t>세워졌으니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않으리라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공정하게</a:t>
            </a:r>
            <a:r>
              <a:rPr dirty="0"/>
              <a:t> </a:t>
            </a:r>
            <a:r>
              <a:rPr dirty="0" err="1"/>
              <a:t>심판하시리라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6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among the nations, "The LORD reigns."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 is firmly established, it cannot be moved;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judge the peoples with equity.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하늘은 즐거워하고 땅은 기뻐하라. 바다와 그 안에 있는 모든 것이 기뻐 울리고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8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heavens rejoice, let the earth be glad;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sea resound, and all that is in it;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들과 그 안에 있는 것이 다 기뻐하리라. 숲의 모든 나무들도 기뻐 노래하리라.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73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fields be jubilant, and everything in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trees of the forest will sing for joy;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심판하시려고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심판하시고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진리로</a:t>
            </a:r>
            <a:r>
              <a:rPr dirty="0"/>
              <a:t> </a:t>
            </a:r>
            <a:r>
              <a:rPr dirty="0" err="1"/>
              <a:t>심판하시리라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sing before the LORD, for he comes, he comes to judge the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judge the world in righteousness and the peoples in his truth.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 노래를 불러 드리고 그 이름을 찬양하며 날마다 그 구원을 선포하라.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Sing to the LORD, praise his name; proclaim his salvation day after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이방 민족들 가운데 그 영광을 선포하며 모든 백성들에게 그 놀라운 일들을 선포하라.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Declare his glory among the nations, his marvelous deeds among all peoples.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위대하시고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찬송을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분이며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경외받으실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4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great is the LORD and most worthy of praise;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be feared above all gods.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이방 민족들의 신들은 모두 우상이지만 여호와께서는 하늘을 만드신 분이시다.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all the gods of the nations are idols, but the LORD made the heavens.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영화로움과 위엄이 그분 앞에 있고 능력과 아름다움이 그 성소 안에 있도다.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Splendor and majesty are before him; strength and glory are in his sanctuary.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 모든 민족들아, 여호와께 영광을 돌리고 여호와의 능력을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8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Ascribe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families of nations, ascribe to the LORD glory and strength.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이름에 합당한 영광을 여호와께 돌리고 제물을 가져와 그 뜰로 들어가라.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9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Ascribe to the LORD the glory due his name;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an offering and come into his courts.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거룩하도록</a:t>
            </a:r>
            <a:r>
              <a:rPr dirty="0"/>
              <a:t> </a:t>
            </a:r>
            <a:r>
              <a:rPr dirty="0" err="1"/>
              <a:t>아름다우신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땅이여</a:t>
            </a:r>
            <a:r>
              <a:rPr dirty="0"/>
              <a:t>,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두려워하라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6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Worship the LORD in the splendor of his holiness;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tremble before him, all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529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2022-09-13T06:27:59Z</dcterms:modified>
</cp:coreProperties>
</file>