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여호와께</a:t>
            </a:r>
            <a:r>
              <a:rPr dirty="0"/>
              <a:t> 새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드리라</a:t>
            </a:r>
            <a:r>
              <a:rPr dirty="0"/>
              <a:t>.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행하셨다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오른손과</a:t>
            </a:r>
            <a:r>
              <a:rPr dirty="0"/>
              <a:t> 그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팔로</a:t>
            </a:r>
            <a:r>
              <a:rPr dirty="0"/>
              <a:t> </a:t>
            </a:r>
            <a:r>
              <a:rPr dirty="0" err="1"/>
              <a:t>승리를</a:t>
            </a:r>
            <a:r>
              <a:rPr dirty="0"/>
              <a:t> </a:t>
            </a:r>
            <a:r>
              <a:rPr dirty="0" err="1"/>
              <a:t>이루셨다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4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98 A psalm. Sing to the LORD a new song,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has done marvelous things;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right hand and his holy arm have worked salvation for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그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 그 </a:t>
            </a:r>
            <a:r>
              <a:rPr dirty="0" err="1"/>
              <a:t>의로우심을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민족들이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나타내셨다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54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made his salvation known and revealed his righteousness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nations.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그 </a:t>
            </a:r>
            <a:r>
              <a:rPr dirty="0" err="1"/>
              <a:t>신실하심을</a:t>
            </a:r>
            <a:r>
              <a:rPr dirty="0"/>
              <a:t> </a:t>
            </a:r>
            <a:r>
              <a:rPr dirty="0" err="1"/>
              <a:t>기억하셨으니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땅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보았도다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0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remembered his love and his faithfulness to the house of Israel;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ends of the earth have seen the salvation of our God.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온 땅이여, 여호와께 기뻐 외치라. 함성을 지르고 즐거워하며 찬송을 부르라.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Shout for joy to the LORD, all the earth, burst into jubilant song with music;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하프에 맞추어 여호와께 노래를 불러 드리라. 하프를 켜고 찬송의 소리를 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86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music to the LORD with the harp,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harp and the sound of singing,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나팔과 양의 뿔로 찬양하라. 왕이신 여호와 앞에 기쁨의 소리를 내어 드리라.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762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trumpets and the blast of the ram's horn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shout for joy before the LORD, the 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바다와 그 안에 있는 모든 것들과 세상과 그 안에 사는 모든 것들은 소리를 내라.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 sea resound, and everything in it, the world, and all who live in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강들은 손뼉을 치고 산들은 함께 기뻐하라.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Let the rivers clap their hands, let the mountains sing together for joy;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98장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심판하러</a:t>
            </a:r>
            <a:r>
              <a:rPr dirty="0"/>
              <a:t> </a:t>
            </a:r>
            <a:r>
              <a:rPr dirty="0" err="1"/>
              <a:t>오신다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정의롭게</a:t>
            </a:r>
            <a:r>
              <a:rPr dirty="0"/>
              <a:t> </a:t>
            </a:r>
            <a:r>
              <a:rPr dirty="0" err="1"/>
              <a:t>심판하시고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공정하게</a:t>
            </a:r>
            <a:r>
              <a:rPr dirty="0"/>
              <a:t> </a:t>
            </a:r>
            <a:r>
              <a:rPr dirty="0" err="1"/>
              <a:t>심판하실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0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sing before the LORD, for he comes to judge the earth.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judge the world in righteousness and the peoples with equity.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383</Words>
  <Application>Microsoft Office PowerPoint</Application>
  <PresentationFormat>와이드스크린</PresentationFormat>
  <Paragraphs>37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2022-09-13T06:31:59Z</dcterms:modified>
</cp:coreProperties>
</file>